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90" r:id="rId1"/>
  </p:sldMasterIdLst>
  <p:notesMasterIdLst>
    <p:notesMasterId r:id="rId38"/>
  </p:notesMasterIdLst>
  <p:sldIdLst>
    <p:sldId id="362" r:id="rId2"/>
    <p:sldId id="363" r:id="rId3"/>
    <p:sldId id="257" r:id="rId4"/>
    <p:sldId id="261" r:id="rId5"/>
    <p:sldId id="262" r:id="rId6"/>
    <p:sldId id="386" r:id="rId7"/>
    <p:sldId id="263" r:id="rId8"/>
    <p:sldId id="259" r:id="rId9"/>
    <p:sldId id="401" r:id="rId10"/>
    <p:sldId id="365" r:id="rId11"/>
    <p:sldId id="366" r:id="rId12"/>
    <p:sldId id="387" r:id="rId13"/>
    <p:sldId id="258" r:id="rId14"/>
    <p:sldId id="370" r:id="rId15"/>
    <p:sldId id="371" r:id="rId16"/>
    <p:sldId id="389" r:id="rId17"/>
    <p:sldId id="372" r:id="rId18"/>
    <p:sldId id="373" r:id="rId19"/>
    <p:sldId id="374" r:id="rId20"/>
    <p:sldId id="393" r:id="rId21"/>
    <p:sldId id="375" r:id="rId22"/>
    <p:sldId id="376" r:id="rId23"/>
    <p:sldId id="396" r:id="rId24"/>
    <p:sldId id="398" r:id="rId25"/>
    <p:sldId id="397" r:id="rId26"/>
    <p:sldId id="383" r:id="rId27"/>
    <p:sldId id="400" r:id="rId28"/>
    <p:sldId id="399" r:id="rId29"/>
    <p:sldId id="377" r:id="rId30"/>
    <p:sldId id="378" r:id="rId31"/>
    <p:sldId id="379" r:id="rId32"/>
    <p:sldId id="380" r:id="rId33"/>
    <p:sldId id="381" r:id="rId34"/>
    <p:sldId id="382" r:id="rId35"/>
    <p:sldId id="388" r:id="rId36"/>
    <p:sldId id="384" r:id="rId37"/>
  </p:sldIdLst>
  <p:sldSz cx="12188825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ssa Vi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11111"/>
    <a:srgbClr val="00B5E2"/>
    <a:srgbClr val="FF6900"/>
    <a:srgbClr val="00A3E1"/>
    <a:srgbClr val="003868"/>
    <a:srgbClr val="002442"/>
    <a:srgbClr val="E4ECEF"/>
    <a:srgbClr val="FAE1B3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64213E-7841-4AF5-B07F-BC422C69F7F3}" v="198" dt="2022-06-08T15:23:43.979"/>
  </p1510:revLst>
</p1510:revInfo>
</file>

<file path=ppt/tableStyles.xml><?xml version="1.0" encoding="utf-8"?>
<a:tblStyleLst xmlns:a="http://schemas.openxmlformats.org/drawingml/2006/main" def="{1ED78D5B-FE0F-4751-AACE-DACEBEC0A957}">
  <a:tblStyle styleId="{1ED78D5B-FE0F-4751-AACE-DACEBEC0A957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4472C4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4472C4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4472C4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4472C4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39" autoAdjust="0"/>
  </p:normalViewPr>
  <p:slideViewPr>
    <p:cSldViewPr snapToGrid="0">
      <p:cViewPr varScale="1">
        <p:scale>
          <a:sx n="119" d="100"/>
          <a:sy n="119" d="100"/>
        </p:scale>
        <p:origin x="114" y="606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oldbaum, Stephen (FRPPE)" userId="76f6f1ad-adbf-4246-9e93-d985a4d55f04" providerId="ADAL" clId="{FC64213E-7841-4AF5-B07F-BC422C69F7F3}"/>
    <pc:docChg chg="undo redo custSel addSld delSld modSld sldOrd">
      <pc:chgData name="Goldbaum, Stephen (FRPPE)" userId="76f6f1ad-adbf-4246-9e93-d985a4d55f04" providerId="ADAL" clId="{FC64213E-7841-4AF5-B07F-BC422C69F7F3}" dt="2022-06-08T18:05:33.712" v="1719" actId="1076"/>
      <pc:docMkLst>
        <pc:docMk/>
      </pc:docMkLst>
      <pc:sldChg chg="modSp add mod setBg">
        <pc:chgData name="Goldbaum, Stephen (FRPPE)" userId="76f6f1ad-adbf-4246-9e93-d985a4d55f04" providerId="ADAL" clId="{FC64213E-7841-4AF5-B07F-BC422C69F7F3}" dt="2022-06-08T15:22:17.765" v="1666"/>
        <pc:sldMkLst>
          <pc:docMk/>
          <pc:sldMk cId="652378674" sldId="257"/>
        </pc:sldMkLst>
        <pc:spChg chg="mod">
          <ac:chgData name="Goldbaum, Stephen (FRPPE)" userId="76f6f1ad-adbf-4246-9e93-d985a4d55f04" providerId="ADAL" clId="{FC64213E-7841-4AF5-B07F-BC422C69F7F3}" dt="2022-06-06T21:58:45.278" v="374" actId="20577"/>
          <ac:spMkLst>
            <pc:docMk/>
            <pc:sldMk cId="652378674" sldId="257"/>
            <ac:spMk id="3" creationId="{543ECC71-9557-4D63-92C3-A036DA6095A6}"/>
          </ac:spMkLst>
        </pc:spChg>
      </pc:sldChg>
      <pc:sldChg chg="addSp delSp modSp add mod ord">
        <pc:chgData name="Goldbaum, Stephen (FRPPE)" userId="76f6f1ad-adbf-4246-9e93-d985a4d55f04" providerId="ADAL" clId="{FC64213E-7841-4AF5-B07F-BC422C69F7F3}" dt="2022-06-07T16:41:35.175" v="1003"/>
        <pc:sldMkLst>
          <pc:docMk/>
          <pc:sldMk cId="2375133916" sldId="258"/>
        </pc:sldMkLst>
        <pc:spChg chg="mod">
          <ac:chgData name="Goldbaum, Stephen (FRPPE)" userId="76f6f1ad-adbf-4246-9e93-d985a4d55f04" providerId="ADAL" clId="{FC64213E-7841-4AF5-B07F-BC422C69F7F3}" dt="2022-06-02T21:54:07.130" v="165" actId="403"/>
          <ac:spMkLst>
            <pc:docMk/>
            <pc:sldMk cId="2375133916" sldId="258"/>
            <ac:spMk id="3" creationId="{74E3DBB6-5BC2-44CA-B983-AF5D87D1CA06}"/>
          </ac:spMkLst>
        </pc:spChg>
        <pc:spChg chg="add del">
          <ac:chgData name="Goldbaum, Stephen (FRPPE)" userId="76f6f1ad-adbf-4246-9e93-d985a4d55f04" providerId="ADAL" clId="{FC64213E-7841-4AF5-B07F-BC422C69F7F3}" dt="2022-06-06T21:56:52.202" v="341" actId="22"/>
          <ac:spMkLst>
            <pc:docMk/>
            <pc:sldMk cId="2375133916" sldId="258"/>
            <ac:spMk id="5" creationId="{A82465C3-8329-4A10-A5AD-42B5DBF8C66D}"/>
          </ac:spMkLst>
        </pc:spChg>
        <pc:spChg chg="add mod">
          <ac:chgData name="Goldbaum, Stephen (FRPPE)" userId="76f6f1ad-adbf-4246-9e93-d985a4d55f04" providerId="ADAL" clId="{FC64213E-7841-4AF5-B07F-BC422C69F7F3}" dt="2022-06-06T21:57:18.216" v="343" actId="1076"/>
          <ac:spMkLst>
            <pc:docMk/>
            <pc:sldMk cId="2375133916" sldId="258"/>
            <ac:spMk id="6" creationId="{D91ED0E2-04B7-4328-A200-E24CB5314626}"/>
          </ac:spMkLst>
        </pc:spChg>
      </pc:sldChg>
      <pc:sldChg chg="modSp add mod">
        <pc:chgData name="Goldbaum, Stephen (FRPPE)" userId="76f6f1ad-adbf-4246-9e93-d985a4d55f04" providerId="ADAL" clId="{FC64213E-7841-4AF5-B07F-BC422C69F7F3}" dt="2022-06-06T22:01:52.510" v="518" actId="20577"/>
        <pc:sldMkLst>
          <pc:docMk/>
          <pc:sldMk cId="3196713046" sldId="259"/>
        </pc:sldMkLst>
        <pc:spChg chg="mod">
          <ac:chgData name="Goldbaum, Stephen (FRPPE)" userId="76f6f1ad-adbf-4246-9e93-d985a4d55f04" providerId="ADAL" clId="{FC64213E-7841-4AF5-B07F-BC422C69F7F3}" dt="2022-06-06T22:01:52.510" v="518" actId="20577"/>
          <ac:spMkLst>
            <pc:docMk/>
            <pc:sldMk cId="3196713046" sldId="259"/>
            <ac:spMk id="3" creationId="{2FA0FA02-B70A-43E0-9B3B-8C8E88AE1BA2}"/>
          </ac:spMkLst>
        </pc:spChg>
      </pc:sldChg>
      <pc:sldChg chg="add del">
        <pc:chgData name="Goldbaum, Stephen (FRPPE)" userId="76f6f1ad-adbf-4246-9e93-d985a4d55f04" providerId="ADAL" clId="{FC64213E-7841-4AF5-B07F-BC422C69F7F3}" dt="2022-06-06T22:02:02.353" v="519" actId="47"/>
        <pc:sldMkLst>
          <pc:docMk/>
          <pc:sldMk cId="1504933383" sldId="260"/>
        </pc:sldMkLst>
      </pc:sldChg>
      <pc:sldChg chg="addSp delSp modSp add mod">
        <pc:chgData name="Goldbaum, Stephen (FRPPE)" userId="76f6f1ad-adbf-4246-9e93-d985a4d55f04" providerId="ADAL" clId="{FC64213E-7841-4AF5-B07F-BC422C69F7F3}" dt="2022-06-06T21:49:31.209" v="326" actId="1076"/>
        <pc:sldMkLst>
          <pc:docMk/>
          <pc:sldMk cId="119913590" sldId="261"/>
        </pc:sldMkLst>
        <pc:spChg chg="mod">
          <ac:chgData name="Goldbaum, Stephen (FRPPE)" userId="76f6f1ad-adbf-4246-9e93-d985a4d55f04" providerId="ADAL" clId="{FC64213E-7841-4AF5-B07F-BC422C69F7F3}" dt="2022-06-06T21:49:21.219" v="325" actId="1076"/>
          <ac:spMkLst>
            <pc:docMk/>
            <pc:sldMk cId="119913590" sldId="261"/>
            <ac:spMk id="2" creationId="{C4277F5A-6686-4379-AA8F-C5E98ABEED8D}"/>
          </ac:spMkLst>
        </pc:spChg>
        <pc:spChg chg="add del mod">
          <ac:chgData name="Goldbaum, Stephen (FRPPE)" userId="76f6f1ad-adbf-4246-9e93-d985a4d55f04" providerId="ADAL" clId="{FC64213E-7841-4AF5-B07F-BC422C69F7F3}" dt="2022-06-06T20:37:24.890" v="256" actId="767"/>
          <ac:spMkLst>
            <pc:docMk/>
            <pc:sldMk cId="119913590" sldId="261"/>
            <ac:spMk id="3" creationId="{F666AC68-B697-45C6-A16E-442549D917A6}"/>
          </ac:spMkLst>
        </pc:spChg>
        <pc:spChg chg="add mod">
          <ac:chgData name="Goldbaum, Stephen (FRPPE)" userId="76f6f1ad-adbf-4246-9e93-d985a4d55f04" providerId="ADAL" clId="{FC64213E-7841-4AF5-B07F-BC422C69F7F3}" dt="2022-06-06T21:49:31.209" v="326" actId="1076"/>
          <ac:spMkLst>
            <pc:docMk/>
            <pc:sldMk cId="119913590" sldId="261"/>
            <ac:spMk id="5" creationId="{F17ECB9C-4133-4407-A1D1-0F2C48CEA047}"/>
          </ac:spMkLst>
        </pc:spChg>
        <pc:spChg chg="mod">
          <ac:chgData name="Goldbaum, Stephen (FRPPE)" userId="76f6f1ad-adbf-4246-9e93-d985a4d55f04" providerId="ADAL" clId="{FC64213E-7841-4AF5-B07F-BC422C69F7F3}" dt="2022-06-06T21:46:55.994" v="321" actId="1076"/>
          <ac:spMkLst>
            <pc:docMk/>
            <pc:sldMk cId="119913590" sldId="261"/>
            <ac:spMk id="11" creationId="{E8F52C89-9A91-4313-BC23-B4A532EEC8BE}"/>
          </ac:spMkLst>
        </pc:spChg>
        <pc:spChg chg="add mod">
          <ac:chgData name="Goldbaum, Stephen (FRPPE)" userId="76f6f1ad-adbf-4246-9e93-d985a4d55f04" providerId="ADAL" clId="{FC64213E-7841-4AF5-B07F-BC422C69F7F3}" dt="2022-06-06T21:49:31.209" v="326" actId="1076"/>
          <ac:spMkLst>
            <pc:docMk/>
            <pc:sldMk cId="119913590" sldId="261"/>
            <ac:spMk id="13" creationId="{16BDA00B-BE09-4AA7-B75D-8B32AFA91842}"/>
          </ac:spMkLst>
        </pc:spChg>
        <pc:spChg chg="add mod">
          <ac:chgData name="Goldbaum, Stephen (FRPPE)" userId="76f6f1ad-adbf-4246-9e93-d985a4d55f04" providerId="ADAL" clId="{FC64213E-7841-4AF5-B07F-BC422C69F7F3}" dt="2022-06-06T21:49:31.209" v="326" actId="1076"/>
          <ac:spMkLst>
            <pc:docMk/>
            <pc:sldMk cId="119913590" sldId="261"/>
            <ac:spMk id="15" creationId="{5F355280-0F0E-46EA-BEBB-B391F7997CFF}"/>
          </ac:spMkLst>
        </pc:spChg>
        <pc:grpChg chg="mod">
          <ac:chgData name="Goldbaum, Stephen (FRPPE)" userId="76f6f1ad-adbf-4246-9e93-d985a4d55f04" providerId="ADAL" clId="{FC64213E-7841-4AF5-B07F-BC422C69F7F3}" dt="2022-06-06T21:46:58.814" v="322" actId="1076"/>
          <ac:grpSpMkLst>
            <pc:docMk/>
            <pc:sldMk cId="119913590" sldId="261"/>
            <ac:grpSpMk id="9" creationId="{EB4F9276-F126-48D0-A476-8C9F011068AD}"/>
          </ac:grpSpMkLst>
        </pc:grpChg>
        <pc:graphicFrameChg chg="mod">
          <ac:chgData name="Goldbaum, Stephen (FRPPE)" userId="76f6f1ad-adbf-4246-9e93-d985a4d55f04" providerId="ADAL" clId="{FC64213E-7841-4AF5-B07F-BC422C69F7F3}" dt="2022-06-02T21:48:14.251" v="91" actId="20577"/>
          <ac:graphicFrameMkLst>
            <pc:docMk/>
            <pc:sldMk cId="119913590" sldId="261"/>
            <ac:graphicFrameMk id="4" creationId="{9742FE21-55B4-497D-90B4-DF5DA141521D}"/>
          </ac:graphicFrameMkLst>
        </pc:graphicFrameChg>
        <pc:picChg chg="mod">
          <ac:chgData name="Goldbaum, Stephen (FRPPE)" userId="76f6f1ad-adbf-4246-9e93-d985a4d55f04" providerId="ADAL" clId="{FC64213E-7841-4AF5-B07F-BC422C69F7F3}" dt="2022-06-02T21:39:41.952" v="5" actId="1076"/>
          <ac:picMkLst>
            <pc:docMk/>
            <pc:sldMk cId="119913590" sldId="261"/>
            <ac:picMk id="12" creationId="{41DF06CA-8FD5-4B09-ADB7-6D53329CCF44}"/>
          </ac:picMkLst>
        </pc:picChg>
      </pc:sldChg>
      <pc:sldChg chg="modSp add mod modTransition">
        <pc:chgData name="Goldbaum, Stephen (FRPPE)" userId="76f6f1ad-adbf-4246-9e93-d985a4d55f04" providerId="ADAL" clId="{FC64213E-7841-4AF5-B07F-BC422C69F7F3}" dt="2022-06-02T21:50:30.086" v="95" actId="1037"/>
        <pc:sldMkLst>
          <pc:docMk/>
          <pc:sldMk cId="187149956" sldId="262"/>
        </pc:sldMkLst>
        <pc:grpChg chg="mod">
          <ac:chgData name="Goldbaum, Stephen (FRPPE)" userId="76f6f1ad-adbf-4246-9e93-d985a4d55f04" providerId="ADAL" clId="{FC64213E-7841-4AF5-B07F-BC422C69F7F3}" dt="2022-06-02T21:50:30.086" v="95" actId="1037"/>
          <ac:grpSpMkLst>
            <pc:docMk/>
            <pc:sldMk cId="187149956" sldId="262"/>
            <ac:grpSpMk id="10" creationId="{72B9E989-CCEC-4460-B1AD-3B6F8E9EB064}"/>
          </ac:grpSpMkLst>
        </pc:grpChg>
        <pc:graphicFrameChg chg="mod">
          <ac:chgData name="Goldbaum, Stephen (FRPPE)" userId="76f6f1ad-adbf-4246-9e93-d985a4d55f04" providerId="ADAL" clId="{FC64213E-7841-4AF5-B07F-BC422C69F7F3}" dt="2022-06-02T21:48:02.829" v="88" actId="14100"/>
          <ac:graphicFrameMkLst>
            <pc:docMk/>
            <pc:sldMk cId="187149956" sldId="262"/>
            <ac:graphicFrameMk id="9" creationId="{FA896909-44F8-4A57-8267-853E88553D9F}"/>
          </ac:graphicFrameMkLst>
        </pc:graphicFrameChg>
        <pc:graphicFrameChg chg="mod">
          <ac:chgData name="Goldbaum, Stephen (FRPPE)" userId="76f6f1ad-adbf-4246-9e93-d985a4d55f04" providerId="ADAL" clId="{FC64213E-7841-4AF5-B07F-BC422C69F7F3}" dt="2022-06-02T21:48:02.829" v="88" actId="14100"/>
          <ac:graphicFrameMkLst>
            <pc:docMk/>
            <pc:sldMk cId="187149956" sldId="262"/>
            <ac:graphicFrameMk id="15" creationId="{5ECB0221-1DC8-4236-A012-FA644D6BA184}"/>
          </ac:graphicFrameMkLst>
        </pc:graphicFrameChg>
        <pc:graphicFrameChg chg="mod">
          <ac:chgData name="Goldbaum, Stephen (FRPPE)" userId="76f6f1ad-adbf-4246-9e93-d985a4d55f04" providerId="ADAL" clId="{FC64213E-7841-4AF5-B07F-BC422C69F7F3}" dt="2022-06-02T21:48:02.829" v="88" actId="14100"/>
          <ac:graphicFrameMkLst>
            <pc:docMk/>
            <pc:sldMk cId="187149956" sldId="262"/>
            <ac:graphicFrameMk id="16" creationId="{68606857-8F3A-4915-9F17-48A4FEEF9066}"/>
          </ac:graphicFrameMkLst>
        </pc:graphicFrameChg>
        <pc:graphicFrameChg chg="mod">
          <ac:chgData name="Goldbaum, Stephen (FRPPE)" userId="76f6f1ad-adbf-4246-9e93-d985a4d55f04" providerId="ADAL" clId="{FC64213E-7841-4AF5-B07F-BC422C69F7F3}" dt="2022-06-02T21:48:02.829" v="88" actId="14100"/>
          <ac:graphicFrameMkLst>
            <pc:docMk/>
            <pc:sldMk cId="187149956" sldId="262"/>
            <ac:graphicFrameMk id="17" creationId="{DFA1AC02-5603-42D6-95F3-1726B7F1442A}"/>
          </ac:graphicFrameMkLst>
        </pc:graphicFrameChg>
        <pc:graphicFrameChg chg="mod">
          <ac:chgData name="Goldbaum, Stephen (FRPPE)" userId="76f6f1ad-adbf-4246-9e93-d985a4d55f04" providerId="ADAL" clId="{FC64213E-7841-4AF5-B07F-BC422C69F7F3}" dt="2022-06-02T21:48:02.829" v="88" actId="14100"/>
          <ac:graphicFrameMkLst>
            <pc:docMk/>
            <pc:sldMk cId="187149956" sldId="262"/>
            <ac:graphicFrameMk id="18" creationId="{41183A67-44AA-427A-A9FA-66EBF4CA4BDF}"/>
          </ac:graphicFrameMkLst>
        </pc:graphicFrameChg>
        <pc:picChg chg="mod">
          <ac:chgData name="Goldbaum, Stephen (FRPPE)" userId="76f6f1ad-adbf-4246-9e93-d985a4d55f04" providerId="ADAL" clId="{FC64213E-7841-4AF5-B07F-BC422C69F7F3}" dt="2022-06-02T21:39:22.394" v="4" actId="1076"/>
          <ac:picMkLst>
            <pc:docMk/>
            <pc:sldMk cId="187149956" sldId="262"/>
            <ac:picMk id="20" creationId="{7810AE7B-B3DE-4A8A-8378-B03ECA799589}"/>
          </ac:picMkLst>
        </pc:picChg>
        <pc:picChg chg="mod">
          <ac:chgData name="Goldbaum, Stephen (FRPPE)" userId="76f6f1ad-adbf-4246-9e93-d985a4d55f04" providerId="ADAL" clId="{FC64213E-7841-4AF5-B07F-BC422C69F7F3}" dt="2022-06-02T21:39:22.394" v="4" actId="1076"/>
          <ac:picMkLst>
            <pc:docMk/>
            <pc:sldMk cId="187149956" sldId="262"/>
            <ac:picMk id="22" creationId="{7141DFD1-E09E-4EBE-AA10-54AEED4C4736}"/>
          </ac:picMkLst>
        </pc:picChg>
        <pc:picChg chg="mod">
          <ac:chgData name="Goldbaum, Stephen (FRPPE)" userId="76f6f1ad-adbf-4246-9e93-d985a4d55f04" providerId="ADAL" clId="{FC64213E-7841-4AF5-B07F-BC422C69F7F3}" dt="2022-06-02T21:39:22.394" v="4" actId="1076"/>
          <ac:picMkLst>
            <pc:docMk/>
            <pc:sldMk cId="187149956" sldId="262"/>
            <ac:picMk id="23" creationId="{EAADB3EF-3AC2-48B4-A391-C999DA85C8D0}"/>
          </ac:picMkLst>
        </pc:picChg>
        <pc:picChg chg="mod">
          <ac:chgData name="Goldbaum, Stephen (FRPPE)" userId="76f6f1ad-adbf-4246-9e93-d985a4d55f04" providerId="ADAL" clId="{FC64213E-7841-4AF5-B07F-BC422C69F7F3}" dt="2022-06-02T21:39:22.394" v="4" actId="1076"/>
          <ac:picMkLst>
            <pc:docMk/>
            <pc:sldMk cId="187149956" sldId="262"/>
            <ac:picMk id="24" creationId="{3F60E8A4-DE88-4DE9-B2D0-73065D8D7D3E}"/>
          </ac:picMkLst>
        </pc:picChg>
        <pc:picChg chg="mod">
          <ac:chgData name="Goldbaum, Stephen (FRPPE)" userId="76f6f1ad-adbf-4246-9e93-d985a4d55f04" providerId="ADAL" clId="{FC64213E-7841-4AF5-B07F-BC422C69F7F3}" dt="2022-06-02T21:39:22.394" v="4" actId="1076"/>
          <ac:picMkLst>
            <pc:docMk/>
            <pc:sldMk cId="187149956" sldId="262"/>
            <ac:picMk id="25" creationId="{61ACF637-5E13-4199-B4B1-A77FD152274A}"/>
          </ac:picMkLst>
        </pc:picChg>
        <pc:cxnChg chg="mod">
          <ac:chgData name="Goldbaum, Stephen (FRPPE)" userId="76f6f1ad-adbf-4246-9e93-d985a4d55f04" providerId="ADAL" clId="{FC64213E-7841-4AF5-B07F-BC422C69F7F3}" dt="2022-06-02T21:50:30.086" v="95" actId="1037"/>
          <ac:cxnSpMkLst>
            <pc:docMk/>
            <pc:sldMk cId="187149956" sldId="262"/>
            <ac:cxnSpMk id="27" creationId="{EA84D69D-0BD4-400A-A672-099AC4610053}"/>
          </ac:cxnSpMkLst>
        </pc:cxnChg>
        <pc:cxnChg chg="mod">
          <ac:chgData name="Goldbaum, Stephen (FRPPE)" userId="76f6f1ad-adbf-4246-9e93-d985a4d55f04" providerId="ADAL" clId="{FC64213E-7841-4AF5-B07F-BC422C69F7F3}" dt="2022-06-02T21:50:30.086" v="95" actId="1037"/>
          <ac:cxnSpMkLst>
            <pc:docMk/>
            <pc:sldMk cId="187149956" sldId="262"/>
            <ac:cxnSpMk id="29" creationId="{02182953-B5C7-43BE-97C7-73CE4EB2FFF9}"/>
          </ac:cxnSpMkLst>
        </pc:cxnChg>
        <pc:cxnChg chg="mod">
          <ac:chgData name="Goldbaum, Stephen (FRPPE)" userId="76f6f1ad-adbf-4246-9e93-d985a4d55f04" providerId="ADAL" clId="{FC64213E-7841-4AF5-B07F-BC422C69F7F3}" dt="2022-06-02T21:50:30.086" v="95" actId="1037"/>
          <ac:cxnSpMkLst>
            <pc:docMk/>
            <pc:sldMk cId="187149956" sldId="262"/>
            <ac:cxnSpMk id="31" creationId="{3FE3BE5E-D545-43AB-929F-BCBEEDF37F96}"/>
          </ac:cxnSpMkLst>
        </pc:cxnChg>
        <pc:cxnChg chg="mod">
          <ac:chgData name="Goldbaum, Stephen (FRPPE)" userId="76f6f1ad-adbf-4246-9e93-d985a4d55f04" providerId="ADAL" clId="{FC64213E-7841-4AF5-B07F-BC422C69F7F3}" dt="2022-06-02T21:50:30.086" v="95" actId="1037"/>
          <ac:cxnSpMkLst>
            <pc:docMk/>
            <pc:sldMk cId="187149956" sldId="262"/>
            <ac:cxnSpMk id="33" creationId="{D77EF643-934B-4ACA-9250-C1CA601A5CFC}"/>
          </ac:cxnSpMkLst>
        </pc:cxnChg>
        <pc:cxnChg chg="mod">
          <ac:chgData name="Goldbaum, Stephen (FRPPE)" userId="76f6f1ad-adbf-4246-9e93-d985a4d55f04" providerId="ADAL" clId="{FC64213E-7841-4AF5-B07F-BC422C69F7F3}" dt="2022-06-02T21:50:30.086" v="95" actId="1037"/>
          <ac:cxnSpMkLst>
            <pc:docMk/>
            <pc:sldMk cId="187149956" sldId="262"/>
            <ac:cxnSpMk id="35" creationId="{27D815D0-3AE3-4325-9A6B-FDD79D702643}"/>
          </ac:cxnSpMkLst>
        </pc:cxnChg>
      </pc:sldChg>
      <pc:sldChg chg="modSp add mod">
        <pc:chgData name="Goldbaum, Stephen (FRPPE)" userId="76f6f1ad-adbf-4246-9e93-d985a4d55f04" providerId="ADAL" clId="{FC64213E-7841-4AF5-B07F-BC422C69F7F3}" dt="2022-06-06T21:52:46.828" v="339" actId="20577"/>
        <pc:sldMkLst>
          <pc:docMk/>
          <pc:sldMk cId="1586829478" sldId="263"/>
        </pc:sldMkLst>
        <pc:spChg chg="mod">
          <ac:chgData name="Goldbaum, Stephen (FRPPE)" userId="76f6f1ad-adbf-4246-9e93-d985a4d55f04" providerId="ADAL" clId="{FC64213E-7841-4AF5-B07F-BC422C69F7F3}" dt="2022-06-06T21:52:46.828" v="339" actId="20577"/>
          <ac:spMkLst>
            <pc:docMk/>
            <pc:sldMk cId="1586829478" sldId="263"/>
            <ac:spMk id="3" creationId="{D420AB44-19A4-4500-B9FE-6CA0E24D9F5E}"/>
          </ac:spMkLst>
        </pc:spChg>
      </pc:sldChg>
      <pc:sldChg chg="addSp modSp mod">
        <pc:chgData name="Goldbaum, Stephen (FRPPE)" userId="76f6f1ad-adbf-4246-9e93-d985a4d55f04" providerId="ADAL" clId="{FC64213E-7841-4AF5-B07F-BC422C69F7F3}" dt="2022-06-08T18:05:33.712" v="1719" actId="1076"/>
        <pc:sldMkLst>
          <pc:docMk/>
          <pc:sldMk cId="3019722590" sldId="363"/>
        </pc:sldMkLst>
        <pc:spChg chg="ord">
          <ac:chgData name="Goldbaum, Stephen (FRPPE)" userId="76f6f1ad-adbf-4246-9e93-d985a4d55f04" providerId="ADAL" clId="{FC64213E-7841-4AF5-B07F-BC422C69F7F3}" dt="2022-06-08T18:03:26.532" v="1709" actId="166"/>
          <ac:spMkLst>
            <pc:docMk/>
            <pc:sldMk cId="3019722590" sldId="363"/>
            <ac:spMk id="15" creationId="{9A0EA4D2-332F-49B5-BD45-F68046AA497E}"/>
          </ac:spMkLst>
        </pc:spChg>
        <pc:grpChg chg="mod ord">
          <ac:chgData name="Goldbaum, Stephen (FRPPE)" userId="76f6f1ad-adbf-4246-9e93-d985a4d55f04" providerId="ADAL" clId="{FC64213E-7841-4AF5-B07F-BC422C69F7F3}" dt="2022-06-08T18:05:33.712" v="1719" actId="1076"/>
          <ac:grpSpMkLst>
            <pc:docMk/>
            <pc:sldMk cId="3019722590" sldId="363"/>
            <ac:grpSpMk id="17" creationId="{50E72963-308B-4419-B657-C68ED6CEE1BC}"/>
          </ac:grpSpMkLst>
        </pc:grpChg>
        <pc:picChg chg="add mod">
          <ac:chgData name="Goldbaum, Stephen (FRPPE)" userId="76f6f1ad-adbf-4246-9e93-d985a4d55f04" providerId="ADAL" clId="{FC64213E-7841-4AF5-B07F-BC422C69F7F3}" dt="2022-06-08T18:05:23.527" v="1715" actId="14100"/>
          <ac:picMkLst>
            <pc:docMk/>
            <pc:sldMk cId="3019722590" sldId="363"/>
            <ac:picMk id="3" creationId="{E79623D3-DDD4-4D6A-9251-EF2F6EEB83F4}"/>
          </ac:picMkLst>
        </pc:picChg>
      </pc:sldChg>
      <pc:sldChg chg="addSp delSp modSp del mod">
        <pc:chgData name="Goldbaum, Stephen (FRPPE)" userId="76f6f1ad-adbf-4246-9e93-d985a4d55f04" providerId="ADAL" clId="{FC64213E-7841-4AF5-B07F-BC422C69F7F3}" dt="2022-06-06T22:59:57.889" v="958" actId="47"/>
        <pc:sldMkLst>
          <pc:docMk/>
          <pc:sldMk cId="3481577005" sldId="364"/>
        </pc:sldMkLst>
        <pc:spChg chg="mod topLvl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7" creationId="{7BE72565-B980-45E4-9C75-94C47BDF13F1}"/>
          </ac:spMkLst>
        </pc:spChg>
        <pc:spChg chg="mod topLvl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8" creationId="{050A02D2-A828-40AB-83EF-C9C09DEA1AE5}"/>
          </ac:spMkLst>
        </pc:spChg>
        <pc:spChg chg="mod topLvl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9" creationId="{78847B62-A491-4384-BB9E-673FA1FB13BD}"/>
          </ac:spMkLst>
        </pc:spChg>
        <pc:spChg chg="mod topLvl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10" creationId="{07B041D0-B8CE-4FAF-8BCD-AF44993D1657}"/>
          </ac:spMkLst>
        </pc:spChg>
        <pc:spChg chg="mod topLvl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14" creationId="{70483AFC-E5D4-4685-8907-8707A43D1BE8}"/>
          </ac:spMkLst>
        </pc:spChg>
        <pc:spChg chg="mod topLvl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15" creationId="{C460AA11-10E0-4DC3-8EF3-EA6E68780DB7}"/>
          </ac:spMkLst>
        </pc:spChg>
        <pc:spChg chg="mod topLvl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16" creationId="{FFCDBF9D-C959-4A74-9DEB-C2AA3352D853}"/>
          </ac:spMkLst>
        </pc:spChg>
        <pc:spChg chg="mod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21" creationId="{08879EDE-DC10-49B7-A4C0-193C63E2E2C4}"/>
          </ac:spMkLst>
        </pc:spChg>
        <pc:spChg chg="mod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22" creationId="{6EFB68D3-98C6-4075-9C1E-5E5EA9C10B84}"/>
          </ac:spMkLst>
        </pc:spChg>
        <pc:spChg chg="mod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26" creationId="{2A60E7BC-B4D7-4585-8973-3414C4729696}"/>
          </ac:spMkLst>
        </pc:spChg>
        <pc:spChg chg="mod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27" creationId="{F8390DE9-9A72-450C-87AF-D20B2B5DB41E}"/>
          </ac:spMkLst>
        </pc:spChg>
        <pc:spChg chg="mod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28" creationId="{252478C3-39E4-4D83-97F5-5276EEA6FD91}"/>
          </ac:spMkLst>
        </pc:spChg>
        <pc:spChg chg="mod topLvl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30" creationId="{060488DD-5146-4413-8DCE-A430B917D310}"/>
          </ac:spMkLst>
        </pc:spChg>
        <pc:spChg chg="mod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32" creationId="{C6EB0F1C-4342-4257-BDB6-78D653A8F0D6}"/>
          </ac:spMkLst>
        </pc:spChg>
        <pc:spChg chg="mod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33" creationId="{7415474C-6920-4C89-9A5D-F32C12CD5936}"/>
          </ac:spMkLst>
        </pc:spChg>
        <pc:spChg chg="mod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34" creationId="{99902482-00F4-4818-B0DB-F2E8D0959A11}"/>
          </ac:spMkLst>
        </pc:spChg>
        <pc:spChg chg="mod">
          <ac:chgData name="Goldbaum, Stephen (FRPPE)" userId="76f6f1ad-adbf-4246-9e93-d985a4d55f04" providerId="ADAL" clId="{FC64213E-7841-4AF5-B07F-BC422C69F7F3}" dt="2022-06-06T22:14:10.989" v="587" actId="165"/>
          <ac:spMkLst>
            <pc:docMk/>
            <pc:sldMk cId="3481577005" sldId="364"/>
            <ac:spMk id="35" creationId="{FEED0B1D-A197-4820-84EC-CEAB60A56F74}"/>
          </ac:spMkLst>
        </pc:spChg>
        <pc:spChg chg="mod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36" creationId="{60C2F2F7-46A6-431C-A320-897CA427AF9D}"/>
          </ac:spMkLst>
        </pc:spChg>
        <pc:spChg chg="mod topLvl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43" creationId="{DBEDE279-DA1B-42D4-B1A7-98C589483639}"/>
          </ac:spMkLst>
        </pc:spChg>
        <pc:spChg chg="mod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45" creationId="{82A14F6F-CD97-495D-8035-7C5D011D4821}"/>
          </ac:spMkLst>
        </pc:spChg>
        <pc:spChg chg="mod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46" creationId="{1C49C7AC-61C0-4E0F-807B-D94912547E1F}"/>
          </ac:spMkLst>
        </pc:spChg>
        <pc:spChg chg="mod topLvl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48" creationId="{847939AE-5FD6-405F-A694-ED811E4958ED}"/>
          </ac:spMkLst>
        </pc:spChg>
        <pc:spChg chg="mod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50" creationId="{26CB6578-DD28-4A24-9C0F-DBBF00D46518}"/>
          </ac:spMkLst>
        </pc:spChg>
        <pc:spChg chg="mod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51" creationId="{A5E7006B-C0C0-4D67-919F-5807DB03D85E}"/>
          </ac:spMkLst>
        </pc:spChg>
        <pc:spChg chg="mod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52" creationId="{82A27D77-3762-4570-A464-41434EE87A8F}"/>
          </ac:spMkLst>
        </pc:spChg>
        <pc:spChg chg="mod topLvl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54" creationId="{BC8569DA-0E53-476A-A3E2-2C6F52CF9477}"/>
          </ac:spMkLst>
        </pc:spChg>
        <pc:spChg chg="mod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56" creationId="{ECD96929-AB62-4296-B20F-CCEA8B89B0CD}"/>
          </ac:spMkLst>
        </pc:spChg>
        <pc:spChg chg="mod">
          <ac:chgData name="Goldbaum, Stephen (FRPPE)" userId="76f6f1ad-adbf-4246-9e93-d985a4d55f04" providerId="ADAL" clId="{FC64213E-7841-4AF5-B07F-BC422C69F7F3}" dt="2022-06-06T22:14:11.721" v="591" actId="404"/>
          <ac:spMkLst>
            <pc:docMk/>
            <pc:sldMk cId="3481577005" sldId="364"/>
            <ac:spMk id="57" creationId="{0C757D8A-FAF7-48E6-844A-72FF479F5819}"/>
          </ac:spMkLst>
        </pc:spChg>
        <pc:grpChg chg="add del mod">
          <ac:chgData name="Goldbaum, Stephen (FRPPE)" userId="76f6f1ad-adbf-4246-9e93-d985a4d55f04" providerId="ADAL" clId="{FC64213E-7841-4AF5-B07F-BC422C69F7F3}" dt="2022-06-06T22:14:10.625" v="585" actId="338"/>
          <ac:grpSpMkLst>
            <pc:docMk/>
            <pc:sldMk cId="3481577005" sldId="364"/>
            <ac:grpSpMk id="2" creationId="{B83F2BBA-945C-444E-85F5-E08AB16EB982}"/>
          </ac:grpSpMkLst>
        </pc:grpChg>
        <pc:grpChg chg="add del mod">
          <ac:chgData name="Goldbaum, Stephen (FRPPE)" userId="76f6f1ad-adbf-4246-9e93-d985a4d55f04" providerId="ADAL" clId="{FC64213E-7841-4AF5-B07F-BC422C69F7F3}" dt="2022-06-06T22:14:09.586" v="579" actId="338"/>
          <ac:grpSpMkLst>
            <pc:docMk/>
            <pc:sldMk cId="3481577005" sldId="364"/>
            <ac:grpSpMk id="3" creationId="{FFA299CF-FFCF-474F-B46F-D494DF40BF04}"/>
          </ac:grpSpMkLst>
        </pc:grpChg>
        <pc:grpChg chg="add del mod topLvl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17" creationId="{A1E47F65-3979-46FB-8D9E-EE9EAF3C7768}"/>
          </ac:grpSpMkLst>
        </pc:grpChg>
        <pc:grpChg chg="mod topLvl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20" creationId="{EA60CF7E-7AA2-4E5F-A2C7-0C50FE5EC507}"/>
          </ac:grpSpMkLst>
        </pc:grpChg>
        <pc:grpChg chg="mod topLvl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25" creationId="{DD255D66-688F-40D6-8194-4586C3FC2FCA}"/>
          </ac:grpSpMkLst>
        </pc:grpChg>
        <pc:grpChg chg="add del mod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29" creationId="{755AF5B2-7B77-48BF-BC24-B5AAE9911457}"/>
          </ac:grpSpMkLst>
        </pc:grpChg>
        <pc:grpChg chg="mod topLvl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31" creationId="{C142811B-5A02-46A2-8DD0-3D8AF7934501}"/>
          </ac:grpSpMkLst>
        </pc:grpChg>
        <pc:grpChg chg="mod topLvl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37" creationId="{DFB18804-A613-4F1B-A30B-924432A7F456}"/>
          </ac:grpSpMkLst>
        </pc:grpChg>
        <pc:grpChg chg="add del mod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38" creationId="{B18918CF-52EE-4779-B34E-4B453846D6DE}"/>
          </ac:grpSpMkLst>
        </pc:grpChg>
        <pc:grpChg chg="add del mod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39" creationId="{50E48E60-71DD-4E4A-8A0A-5EFAFA22DA46}"/>
          </ac:grpSpMkLst>
        </pc:grpChg>
        <pc:grpChg chg="add del mod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40" creationId="{63322845-ABFB-4C59-A9E2-2EC4BDA3ADC1}"/>
          </ac:grpSpMkLst>
        </pc:grpChg>
        <pc:grpChg chg="add del mod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41" creationId="{DF6A6BA1-CAA2-4FA1-9655-CCFB9859CDCB}"/>
          </ac:grpSpMkLst>
        </pc:grpChg>
        <pc:grpChg chg="add del mod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42" creationId="{C8D6ED1B-1747-4B23-8A83-5C4EC183F876}"/>
          </ac:grpSpMkLst>
        </pc:grpChg>
        <pc:grpChg chg="mod topLvl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44" creationId="{1684EB5F-E633-46F2-9A0D-3F7B5C893AD9}"/>
          </ac:grpSpMkLst>
        </pc:grpChg>
        <pc:grpChg chg="add del mod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47" creationId="{B4AEFF6C-EC2C-4280-8799-C04E22A08E6A}"/>
          </ac:grpSpMkLst>
        </pc:grpChg>
        <pc:grpChg chg="mod topLvl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49" creationId="{F471DB99-4973-4F51-8D22-BA9AAC73FC00}"/>
          </ac:grpSpMkLst>
        </pc:grpChg>
        <pc:grpChg chg="add del mod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53" creationId="{3B5A1BA1-A102-491B-BFFA-3A8D216D8C76}"/>
          </ac:grpSpMkLst>
        </pc:grpChg>
        <pc:grpChg chg="mod topLvl">
          <ac:chgData name="Goldbaum, Stephen (FRPPE)" userId="76f6f1ad-adbf-4246-9e93-d985a4d55f04" providerId="ADAL" clId="{FC64213E-7841-4AF5-B07F-BC422C69F7F3}" dt="2022-06-06T22:14:10.989" v="587" actId="165"/>
          <ac:grpSpMkLst>
            <pc:docMk/>
            <pc:sldMk cId="3481577005" sldId="364"/>
            <ac:grpSpMk id="55" creationId="{3F56900E-52C1-477B-BED5-AF59A275CE18}"/>
          </ac:grpSpMkLst>
        </pc:grpChg>
      </pc:sldChg>
      <pc:sldChg chg="addSp delSp modSp mod setBg">
        <pc:chgData name="Goldbaum, Stephen (FRPPE)" userId="76f6f1ad-adbf-4246-9e93-d985a4d55f04" providerId="ADAL" clId="{FC64213E-7841-4AF5-B07F-BC422C69F7F3}" dt="2022-06-08T15:23:08.944" v="1682"/>
        <pc:sldMkLst>
          <pc:docMk/>
          <pc:sldMk cId="2369997290" sldId="365"/>
        </pc:sldMkLst>
        <pc:spChg chg="add">
          <ac:chgData name="Goldbaum, Stephen (FRPPE)" userId="76f6f1ad-adbf-4246-9e93-d985a4d55f04" providerId="ADAL" clId="{FC64213E-7841-4AF5-B07F-BC422C69F7F3}" dt="2022-06-06T22:25:42.620" v="740" actId="11529"/>
          <ac:spMkLst>
            <pc:docMk/>
            <pc:sldMk cId="2369997290" sldId="365"/>
            <ac:spMk id="2" creationId="{BC1BF870-A647-463A-97CF-F98FA7120928}"/>
          </ac:spMkLst>
        </pc:spChg>
        <pc:spChg chg="mod">
          <ac:chgData name="Goldbaum, Stephen (FRPPE)" userId="76f6f1ad-adbf-4246-9e93-d985a4d55f04" providerId="ADAL" clId="{FC64213E-7841-4AF5-B07F-BC422C69F7F3}" dt="2022-06-08T15:22:44.001" v="1678" actId="207"/>
          <ac:spMkLst>
            <pc:docMk/>
            <pc:sldMk cId="2369997290" sldId="365"/>
            <ac:spMk id="4" creationId="{A395600A-8300-4461-8307-92CCF9D94D20}"/>
          </ac:spMkLst>
        </pc:spChg>
        <pc:spChg chg="mod topLvl">
          <ac:chgData name="Goldbaum, Stephen (FRPPE)" userId="76f6f1ad-adbf-4246-9e93-d985a4d55f04" providerId="ADAL" clId="{FC64213E-7841-4AF5-B07F-BC422C69F7F3}" dt="2022-06-06T22:34:17.224" v="755" actId="478"/>
          <ac:spMkLst>
            <pc:docMk/>
            <pc:sldMk cId="2369997290" sldId="365"/>
            <ac:spMk id="7" creationId="{7BE72565-B980-45E4-9C75-94C47BDF13F1}"/>
          </ac:spMkLst>
        </pc:spChg>
        <pc:spChg chg="mod topLvl">
          <ac:chgData name="Goldbaum, Stephen (FRPPE)" userId="76f6f1ad-adbf-4246-9e93-d985a4d55f04" providerId="ADAL" clId="{FC64213E-7841-4AF5-B07F-BC422C69F7F3}" dt="2022-06-06T22:34:27.640" v="758" actId="20577"/>
          <ac:spMkLst>
            <pc:docMk/>
            <pc:sldMk cId="2369997290" sldId="365"/>
            <ac:spMk id="8" creationId="{050A02D2-A828-40AB-83EF-C9C09DEA1AE5}"/>
          </ac:spMkLst>
        </pc:spChg>
        <pc:spChg chg="mod topLvl">
          <ac:chgData name="Goldbaum, Stephen (FRPPE)" userId="76f6f1ad-adbf-4246-9e93-d985a4d55f04" providerId="ADAL" clId="{FC64213E-7841-4AF5-B07F-BC422C69F7F3}" dt="2022-06-06T22:33:31.662" v="751" actId="478"/>
          <ac:spMkLst>
            <pc:docMk/>
            <pc:sldMk cId="2369997290" sldId="365"/>
            <ac:spMk id="9" creationId="{78847B62-A491-4384-BB9E-673FA1FB13BD}"/>
          </ac:spMkLst>
        </pc:spChg>
        <pc:spChg chg="mod topLvl">
          <ac:chgData name="Goldbaum, Stephen (FRPPE)" userId="76f6f1ad-adbf-4246-9e93-d985a4d55f04" providerId="ADAL" clId="{FC64213E-7841-4AF5-B07F-BC422C69F7F3}" dt="2022-06-06T22:33:14.353" v="749" actId="478"/>
          <ac:spMkLst>
            <pc:docMk/>
            <pc:sldMk cId="2369997290" sldId="365"/>
            <ac:spMk id="10" creationId="{07B041D0-B8CE-4FAF-8BCD-AF44993D1657}"/>
          </ac:spMkLst>
        </pc:spChg>
        <pc:spChg chg="add del mod topLvl">
          <ac:chgData name="Goldbaum, Stephen (FRPPE)" userId="76f6f1ad-adbf-4246-9e93-d985a4d55f04" providerId="ADAL" clId="{FC64213E-7841-4AF5-B07F-BC422C69F7F3}" dt="2022-06-06T22:33:14.353" v="749" actId="478"/>
          <ac:spMkLst>
            <pc:docMk/>
            <pc:sldMk cId="2369997290" sldId="365"/>
            <ac:spMk id="14" creationId="{70483AFC-E5D4-4685-8907-8707A43D1BE8}"/>
          </ac:spMkLst>
        </pc:spChg>
        <pc:spChg chg="del mod">
          <ac:chgData name="Goldbaum, Stephen (FRPPE)" userId="76f6f1ad-adbf-4246-9e93-d985a4d55f04" providerId="ADAL" clId="{FC64213E-7841-4AF5-B07F-BC422C69F7F3}" dt="2022-06-06T22:33:03.981" v="747" actId="478"/>
          <ac:spMkLst>
            <pc:docMk/>
            <pc:sldMk cId="2369997290" sldId="365"/>
            <ac:spMk id="15" creationId="{C460AA11-10E0-4DC3-8EF3-EA6E68780DB7}"/>
          </ac:spMkLst>
        </pc:spChg>
        <pc:spChg chg="del mod">
          <ac:chgData name="Goldbaum, Stephen (FRPPE)" userId="76f6f1ad-adbf-4246-9e93-d985a4d55f04" providerId="ADAL" clId="{FC64213E-7841-4AF5-B07F-BC422C69F7F3}" dt="2022-06-06T22:33:08.676" v="748" actId="478"/>
          <ac:spMkLst>
            <pc:docMk/>
            <pc:sldMk cId="2369997290" sldId="365"/>
            <ac:spMk id="16" creationId="{FFCDBF9D-C959-4A74-9DEB-C2AA3352D853}"/>
          </ac:spMkLst>
        </pc:spChg>
        <pc:spChg chg="del mod topLvl">
          <ac:chgData name="Goldbaum, Stephen (FRPPE)" userId="76f6f1ad-adbf-4246-9e93-d985a4d55f04" providerId="ADAL" clId="{FC64213E-7841-4AF5-B07F-BC422C69F7F3}" dt="2022-06-06T22:33:31.662" v="751" actId="478"/>
          <ac:spMkLst>
            <pc:docMk/>
            <pc:sldMk cId="2369997290" sldId="365"/>
            <ac:spMk id="21" creationId="{08879EDE-DC10-49B7-A4C0-193C63E2E2C4}"/>
          </ac:spMkLst>
        </pc:spChg>
        <pc:spChg chg="del mod">
          <ac:chgData name="Goldbaum, Stephen (FRPPE)" userId="76f6f1ad-adbf-4246-9e93-d985a4d55f04" providerId="ADAL" clId="{FC64213E-7841-4AF5-B07F-BC422C69F7F3}" dt="2022-06-06T22:33:21.587" v="750" actId="478"/>
          <ac:spMkLst>
            <pc:docMk/>
            <pc:sldMk cId="2369997290" sldId="365"/>
            <ac:spMk id="22" creationId="{6EFB68D3-98C6-4075-9C1E-5E5EA9C10B84}"/>
          </ac:spMkLst>
        </pc:spChg>
        <pc:spChg chg="del mod topLvl">
          <ac:chgData name="Goldbaum, Stephen (FRPPE)" userId="76f6f1ad-adbf-4246-9e93-d985a4d55f04" providerId="ADAL" clId="{FC64213E-7841-4AF5-B07F-BC422C69F7F3}" dt="2022-06-06T22:34:23.250" v="757" actId="478"/>
          <ac:spMkLst>
            <pc:docMk/>
            <pc:sldMk cId="2369997290" sldId="365"/>
            <ac:spMk id="26" creationId="{2A60E7BC-B4D7-4585-8973-3414C4729696}"/>
          </ac:spMkLst>
        </pc:spChg>
        <pc:spChg chg="del mod">
          <ac:chgData name="Goldbaum, Stephen (FRPPE)" userId="76f6f1ad-adbf-4246-9e93-d985a4d55f04" providerId="ADAL" clId="{FC64213E-7841-4AF5-B07F-BC422C69F7F3}" dt="2022-06-06T22:33:53.390" v="753" actId="478"/>
          <ac:spMkLst>
            <pc:docMk/>
            <pc:sldMk cId="2369997290" sldId="365"/>
            <ac:spMk id="27" creationId="{F8390DE9-9A72-450C-87AF-D20B2B5DB41E}"/>
          </ac:spMkLst>
        </pc:spChg>
        <pc:spChg chg="del mod">
          <ac:chgData name="Goldbaum, Stephen (FRPPE)" userId="76f6f1ad-adbf-4246-9e93-d985a4d55f04" providerId="ADAL" clId="{FC64213E-7841-4AF5-B07F-BC422C69F7F3}" dt="2022-06-06T22:33:44.099" v="752" actId="478"/>
          <ac:spMkLst>
            <pc:docMk/>
            <pc:sldMk cId="2369997290" sldId="365"/>
            <ac:spMk id="28" creationId="{252478C3-39E4-4D83-97F5-5276EEA6FD91}"/>
          </ac:spMkLst>
        </pc:spChg>
        <pc:spChg chg="mod">
          <ac:chgData name="Goldbaum, Stephen (FRPPE)" userId="76f6f1ad-adbf-4246-9e93-d985a4d55f04" providerId="ADAL" clId="{FC64213E-7841-4AF5-B07F-BC422C69F7F3}" dt="2022-06-06T22:17:51.560" v="618" actId="404"/>
          <ac:spMkLst>
            <pc:docMk/>
            <pc:sldMk cId="2369997290" sldId="365"/>
            <ac:spMk id="30" creationId="{C7AD7DD9-1D2D-4F37-A9DA-E76FCC7766B1}"/>
          </ac:spMkLst>
        </pc:spChg>
        <pc:spChg chg="mod">
          <ac:chgData name="Goldbaum, Stephen (FRPPE)" userId="76f6f1ad-adbf-4246-9e93-d985a4d55f04" providerId="ADAL" clId="{FC64213E-7841-4AF5-B07F-BC422C69F7F3}" dt="2022-06-06T22:17:51.560" v="618" actId="404"/>
          <ac:spMkLst>
            <pc:docMk/>
            <pc:sldMk cId="2369997290" sldId="365"/>
            <ac:spMk id="32" creationId="{39D0223E-D58D-4398-A9AB-4A08F50B6151}"/>
          </ac:spMkLst>
        </pc:spChg>
        <pc:spChg chg="del mod">
          <ac:chgData name="Goldbaum, Stephen (FRPPE)" userId="76f6f1ad-adbf-4246-9e93-d985a4d55f04" providerId="ADAL" clId="{FC64213E-7841-4AF5-B07F-BC422C69F7F3}" dt="2022-06-06T22:34:14.483" v="754" actId="478"/>
          <ac:spMkLst>
            <pc:docMk/>
            <pc:sldMk cId="2369997290" sldId="365"/>
            <ac:spMk id="33" creationId="{7415474C-6920-4C89-9A5D-F32C12CD5936}"/>
          </ac:spMkLst>
        </pc:spChg>
        <pc:spChg chg="mod">
          <ac:chgData name="Goldbaum, Stephen (FRPPE)" userId="76f6f1ad-adbf-4246-9e93-d985a4d55f04" providerId="ADAL" clId="{FC64213E-7841-4AF5-B07F-BC422C69F7F3}" dt="2022-06-06T22:17:51.560" v="618" actId="404"/>
          <ac:spMkLst>
            <pc:docMk/>
            <pc:sldMk cId="2369997290" sldId="365"/>
            <ac:spMk id="34" creationId="{7F1D6AEA-41E5-47B7-9AC3-A0FEC00EBED7}"/>
          </ac:spMkLst>
        </pc:spChg>
        <pc:spChg chg="del mod topLvl">
          <ac:chgData name="Goldbaum, Stephen (FRPPE)" userId="76f6f1ad-adbf-4246-9e93-d985a4d55f04" providerId="ADAL" clId="{FC64213E-7841-4AF5-B07F-BC422C69F7F3}" dt="2022-06-06T22:34:17.224" v="755" actId="478"/>
          <ac:spMkLst>
            <pc:docMk/>
            <pc:sldMk cId="2369997290" sldId="365"/>
            <ac:spMk id="35" creationId="{FEED0B1D-A197-4820-84EC-CEAB60A56F74}"/>
          </ac:spMkLst>
        </pc:spChg>
        <pc:spChg chg="mod">
          <ac:chgData name="Goldbaum, Stephen (FRPPE)" userId="76f6f1ad-adbf-4246-9e93-d985a4d55f04" providerId="ADAL" clId="{FC64213E-7841-4AF5-B07F-BC422C69F7F3}" dt="2022-06-06T22:17:51.560" v="618" actId="404"/>
          <ac:spMkLst>
            <pc:docMk/>
            <pc:sldMk cId="2369997290" sldId="365"/>
            <ac:spMk id="36" creationId="{504083D2-3DE8-430F-94D1-3F1640B22DAC}"/>
          </ac:spMkLst>
        </pc:spChg>
        <pc:spChg chg="mod">
          <ac:chgData name="Goldbaum, Stephen (FRPPE)" userId="76f6f1ad-adbf-4246-9e93-d985a4d55f04" providerId="ADAL" clId="{FC64213E-7841-4AF5-B07F-BC422C69F7F3}" dt="2022-06-06T22:17:51.560" v="618" actId="404"/>
          <ac:spMkLst>
            <pc:docMk/>
            <pc:sldMk cId="2369997290" sldId="365"/>
            <ac:spMk id="43" creationId="{0DC1361E-34B3-4838-8404-9E1E6CE476B1}"/>
          </ac:spMkLst>
        </pc:spChg>
        <pc:spChg chg="mod">
          <ac:chgData name="Goldbaum, Stephen (FRPPE)" userId="76f6f1ad-adbf-4246-9e93-d985a4d55f04" providerId="ADAL" clId="{FC64213E-7841-4AF5-B07F-BC422C69F7F3}" dt="2022-06-06T22:17:51.560" v="618" actId="404"/>
          <ac:spMkLst>
            <pc:docMk/>
            <pc:sldMk cId="2369997290" sldId="365"/>
            <ac:spMk id="45" creationId="{B21DA161-FBC1-44C5-ACB5-9049C922C1F5}"/>
          </ac:spMkLst>
        </pc:spChg>
        <pc:spChg chg="mod">
          <ac:chgData name="Goldbaum, Stephen (FRPPE)" userId="76f6f1ad-adbf-4246-9e93-d985a4d55f04" providerId="ADAL" clId="{FC64213E-7841-4AF5-B07F-BC422C69F7F3}" dt="2022-06-06T22:17:51.560" v="618" actId="404"/>
          <ac:spMkLst>
            <pc:docMk/>
            <pc:sldMk cId="2369997290" sldId="365"/>
            <ac:spMk id="46" creationId="{1AEACEBD-F2A0-4CB5-91E9-E684D35BE20D}"/>
          </ac:spMkLst>
        </pc:spChg>
        <pc:spChg chg="mod">
          <ac:chgData name="Goldbaum, Stephen (FRPPE)" userId="76f6f1ad-adbf-4246-9e93-d985a4d55f04" providerId="ADAL" clId="{FC64213E-7841-4AF5-B07F-BC422C69F7F3}" dt="2022-06-06T22:21:13.876" v="701" actId="20577"/>
          <ac:spMkLst>
            <pc:docMk/>
            <pc:sldMk cId="2369997290" sldId="365"/>
            <ac:spMk id="48" creationId="{37FE43BD-6565-4771-8720-4F54CD577CED}"/>
          </ac:spMkLst>
        </pc:spChg>
        <pc:spChg chg="mod">
          <ac:chgData name="Goldbaum, Stephen (FRPPE)" userId="76f6f1ad-adbf-4246-9e93-d985a4d55f04" providerId="ADAL" clId="{FC64213E-7841-4AF5-B07F-BC422C69F7F3}" dt="2022-06-06T22:17:51.560" v="618" actId="404"/>
          <ac:spMkLst>
            <pc:docMk/>
            <pc:sldMk cId="2369997290" sldId="365"/>
            <ac:spMk id="50" creationId="{E7EE970F-0296-42FF-9E99-4F6E40695A6A}"/>
          </ac:spMkLst>
        </pc:spChg>
        <pc:spChg chg="mod">
          <ac:chgData name="Goldbaum, Stephen (FRPPE)" userId="76f6f1ad-adbf-4246-9e93-d985a4d55f04" providerId="ADAL" clId="{FC64213E-7841-4AF5-B07F-BC422C69F7F3}" dt="2022-06-06T22:17:51.560" v="618" actId="404"/>
          <ac:spMkLst>
            <pc:docMk/>
            <pc:sldMk cId="2369997290" sldId="365"/>
            <ac:spMk id="51" creationId="{F634CD21-0BB0-4AE6-AE61-7DC6BDBED43C}"/>
          </ac:spMkLst>
        </pc:spChg>
        <pc:spChg chg="mod">
          <ac:chgData name="Goldbaum, Stephen (FRPPE)" userId="76f6f1ad-adbf-4246-9e93-d985a4d55f04" providerId="ADAL" clId="{FC64213E-7841-4AF5-B07F-BC422C69F7F3}" dt="2022-06-06T22:17:51.560" v="618" actId="404"/>
          <ac:spMkLst>
            <pc:docMk/>
            <pc:sldMk cId="2369997290" sldId="365"/>
            <ac:spMk id="52" creationId="{2316DA31-E623-4BBE-B975-9B49495F1878}"/>
          </ac:spMkLst>
        </pc:spChg>
        <pc:spChg chg="mod">
          <ac:chgData name="Goldbaum, Stephen (FRPPE)" userId="76f6f1ad-adbf-4246-9e93-d985a4d55f04" providerId="ADAL" clId="{FC64213E-7841-4AF5-B07F-BC422C69F7F3}" dt="2022-06-06T22:21:52.210" v="734" actId="20577"/>
          <ac:spMkLst>
            <pc:docMk/>
            <pc:sldMk cId="2369997290" sldId="365"/>
            <ac:spMk id="54" creationId="{F231FA31-E9A0-45AD-9C9C-6960C1ED6948}"/>
          </ac:spMkLst>
        </pc:spChg>
        <pc:spChg chg="mod">
          <ac:chgData name="Goldbaum, Stephen (FRPPE)" userId="76f6f1ad-adbf-4246-9e93-d985a4d55f04" providerId="ADAL" clId="{FC64213E-7841-4AF5-B07F-BC422C69F7F3}" dt="2022-06-06T22:17:51.560" v="618" actId="404"/>
          <ac:spMkLst>
            <pc:docMk/>
            <pc:sldMk cId="2369997290" sldId="365"/>
            <ac:spMk id="56" creationId="{6F208017-AD97-49F6-A7D8-5AB42F1648EC}"/>
          </ac:spMkLst>
        </pc:spChg>
        <pc:spChg chg="mod">
          <ac:chgData name="Goldbaum, Stephen (FRPPE)" userId="76f6f1ad-adbf-4246-9e93-d985a4d55f04" providerId="ADAL" clId="{FC64213E-7841-4AF5-B07F-BC422C69F7F3}" dt="2022-06-06T22:17:51.560" v="618" actId="404"/>
          <ac:spMkLst>
            <pc:docMk/>
            <pc:sldMk cId="2369997290" sldId="365"/>
            <ac:spMk id="57" creationId="{BE2D98A9-EBEA-4D25-BD4B-98D2E038E6E5}"/>
          </ac:spMkLst>
        </pc:spChg>
        <pc:grpChg chg="del">
          <ac:chgData name="Goldbaum, Stephen (FRPPE)" userId="76f6f1ad-adbf-4246-9e93-d985a4d55f04" providerId="ADAL" clId="{FC64213E-7841-4AF5-B07F-BC422C69F7F3}" dt="2022-06-06T22:33:08.676" v="748" actId="478"/>
          <ac:grpSpMkLst>
            <pc:docMk/>
            <pc:sldMk cId="2369997290" sldId="365"/>
            <ac:grpSpMk id="17" creationId="{A1E47F65-3979-46FB-8D9E-EE9EAF3C7768}"/>
          </ac:grpSpMkLst>
        </pc:grpChg>
        <pc:grpChg chg="del">
          <ac:chgData name="Goldbaum, Stephen (FRPPE)" userId="76f6f1ad-adbf-4246-9e93-d985a4d55f04" providerId="ADAL" clId="{FC64213E-7841-4AF5-B07F-BC422C69F7F3}" dt="2022-06-06T22:33:21.587" v="750" actId="478"/>
          <ac:grpSpMkLst>
            <pc:docMk/>
            <pc:sldMk cId="2369997290" sldId="365"/>
            <ac:grpSpMk id="20" creationId="{EA60CF7E-7AA2-4E5F-A2C7-0C50FE5EC507}"/>
          </ac:grpSpMkLst>
        </pc:grpChg>
        <pc:grpChg chg="del">
          <ac:chgData name="Goldbaum, Stephen (FRPPE)" userId="76f6f1ad-adbf-4246-9e93-d985a4d55f04" providerId="ADAL" clId="{FC64213E-7841-4AF5-B07F-BC422C69F7F3}" dt="2022-06-06T22:33:53.390" v="753" actId="478"/>
          <ac:grpSpMkLst>
            <pc:docMk/>
            <pc:sldMk cId="2369997290" sldId="365"/>
            <ac:grpSpMk id="25" creationId="{DD255D66-688F-40D6-8194-4586C3FC2FCA}"/>
          </ac:grpSpMkLst>
        </pc:grpChg>
        <pc:grpChg chg="add mod">
          <ac:chgData name="Goldbaum, Stephen (FRPPE)" userId="76f6f1ad-adbf-4246-9e93-d985a4d55f04" providerId="ADAL" clId="{FC64213E-7841-4AF5-B07F-BC422C69F7F3}" dt="2022-06-06T22:16:34.111" v="612" actId="1076"/>
          <ac:grpSpMkLst>
            <pc:docMk/>
            <pc:sldMk cId="2369997290" sldId="365"/>
            <ac:grpSpMk id="29" creationId="{C868638C-84E6-4F83-AF17-4FD1159D35B4}"/>
          </ac:grpSpMkLst>
        </pc:grpChg>
        <pc:grpChg chg="mod">
          <ac:chgData name="Goldbaum, Stephen (FRPPE)" userId="76f6f1ad-adbf-4246-9e93-d985a4d55f04" providerId="ADAL" clId="{FC64213E-7841-4AF5-B07F-BC422C69F7F3}" dt="2022-06-06T22:15:54.474" v="605"/>
          <ac:grpSpMkLst>
            <pc:docMk/>
            <pc:sldMk cId="2369997290" sldId="365"/>
            <ac:grpSpMk id="31" creationId="{71F0165B-EB10-4461-B31E-C524484B9C16}"/>
          </ac:grpSpMkLst>
        </pc:grpChg>
        <pc:grpChg chg="del">
          <ac:chgData name="Goldbaum, Stephen (FRPPE)" userId="76f6f1ad-adbf-4246-9e93-d985a4d55f04" providerId="ADAL" clId="{FC64213E-7841-4AF5-B07F-BC422C69F7F3}" dt="2022-06-06T22:34:14.483" v="754" actId="478"/>
          <ac:grpSpMkLst>
            <pc:docMk/>
            <pc:sldMk cId="2369997290" sldId="365"/>
            <ac:grpSpMk id="37" creationId="{DFB18804-A613-4F1B-A30B-924432A7F456}"/>
          </ac:grpSpMkLst>
        </pc:grpChg>
        <pc:grpChg chg="del mod">
          <ac:chgData name="Goldbaum, Stephen (FRPPE)" userId="76f6f1ad-adbf-4246-9e93-d985a4d55f04" providerId="ADAL" clId="{FC64213E-7841-4AF5-B07F-BC422C69F7F3}" dt="2022-06-06T22:33:14.353" v="749" actId="478"/>
          <ac:grpSpMkLst>
            <pc:docMk/>
            <pc:sldMk cId="2369997290" sldId="365"/>
            <ac:grpSpMk id="38" creationId="{B18918CF-52EE-4779-B34E-4B453846D6DE}"/>
          </ac:grpSpMkLst>
        </pc:grpChg>
        <pc:grpChg chg="del mod">
          <ac:chgData name="Goldbaum, Stephen (FRPPE)" userId="76f6f1ad-adbf-4246-9e93-d985a4d55f04" providerId="ADAL" clId="{FC64213E-7841-4AF5-B07F-BC422C69F7F3}" dt="2022-06-06T22:33:31.662" v="751" actId="478"/>
          <ac:grpSpMkLst>
            <pc:docMk/>
            <pc:sldMk cId="2369997290" sldId="365"/>
            <ac:grpSpMk id="39" creationId="{50E48E60-71DD-4E4A-8A0A-5EFAFA22DA46}"/>
          </ac:grpSpMkLst>
        </pc:grpChg>
        <pc:grpChg chg="del mod">
          <ac:chgData name="Goldbaum, Stephen (FRPPE)" userId="76f6f1ad-adbf-4246-9e93-d985a4d55f04" providerId="ADAL" clId="{FC64213E-7841-4AF5-B07F-BC422C69F7F3}" dt="2022-06-06T22:34:23.250" v="757" actId="478"/>
          <ac:grpSpMkLst>
            <pc:docMk/>
            <pc:sldMk cId="2369997290" sldId="365"/>
            <ac:grpSpMk id="40" creationId="{63322845-ABFB-4C59-A9E2-2EC4BDA3ADC1}"/>
          </ac:grpSpMkLst>
        </pc:grpChg>
        <pc:grpChg chg="del mod">
          <ac:chgData name="Goldbaum, Stephen (FRPPE)" userId="76f6f1ad-adbf-4246-9e93-d985a4d55f04" providerId="ADAL" clId="{FC64213E-7841-4AF5-B07F-BC422C69F7F3}" dt="2022-06-06T22:34:17.224" v="755" actId="478"/>
          <ac:grpSpMkLst>
            <pc:docMk/>
            <pc:sldMk cId="2369997290" sldId="365"/>
            <ac:grpSpMk id="41" creationId="{DF6A6BA1-CAA2-4FA1-9655-CCFB9859CDCB}"/>
          </ac:grpSpMkLst>
        </pc:grpChg>
        <pc:grpChg chg="add mod">
          <ac:chgData name="Goldbaum, Stephen (FRPPE)" userId="76f6f1ad-adbf-4246-9e93-d985a4d55f04" providerId="ADAL" clId="{FC64213E-7841-4AF5-B07F-BC422C69F7F3}" dt="2022-06-06T22:16:34.111" v="612" actId="1076"/>
          <ac:grpSpMkLst>
            <pc:docMk/>
            <pc:sldMk cId="2369997290" sldId="365"/>
            <ac:grpSpMk id="42" creationId="{8CA64CBE-9960-4161-96B2-01028B9A4C93}"/>
          </ac:grpSpMkLst>
        </pc:grpChg>
        <pc:grpChg chg="mod">
          <ac:chgData name="Goldbaum, Stephen (FRPPE)" userId="76f6f1ad-adbf-4246-9e93-d985a4d55f04" providerId="ADAL" clId="{FC64213E-7841-4AF5-B07F-BC422C69F7F3}" dt="2022-06-06T22:15:54.474" v="605"/>
          <ac:grpSpMkLst>
            <pc:docMk/>
            <pc:sldMk cId="2369997290" sldId="365"/>
            <ac:grpSpMk id="44" creationId="{1FFD904D-B126-48CC-8C52-E1EDB5DA634A}"/>
          </ac:grpSpMkLst>
        </pc:grpChg>
        <pc:grpChg chg="add mod">
          <ac:chgData name="Goldbaum, Stephen (FRPPE)" userId="76f6f1ad-adbf-4246-9e93-d985a4d55f04" providerId="ADAL" clId="{FC64213E-7841-4AF5-B07F-BC422C69F7F3}" dt="2022-06-06T22:16:34.111" v="612" actId="1076"/>
          <ac:grpSpMkLst>
            <pc:docMk/>
            <pc:sldMk cId="2369997290" sldId="365"/>
            <ac:grpSpMk id="47" creationId="{C961FE7A-79FC-4C85-9B61-E545C41AA0FC}"/>
          </ac:grpSpMkLst>
        </pc:grpChg>
        <pc:grpChg chg="mod">
          <ac:chgData name="Goldbaum, Stephen (FRPPE)" userId="76f6f1ad-adbf-4246-9e93-d985a4d55f04" providerId="ADAL" clId="{FC64213E-7841-4AF5-B07F-BC422C69F7F3}" dt="2022-06-06T22:15:54.474" v="605"/>
          <ac:grpSpMkLst>
            <pc:docMk/>
            <pc:sldMk cId="2369997290" sldId="365"/>
            <ac:grpSpMk id="49" creationId="{FF213876-09BA-4557-B1CF-1655A6DD91CB}"/>
          </ac:grpSpMkLst>
        </pc:grpChg>
        <pc:grpChg chg="add mod">
          <ac:chgData name="Goldbaum, Stephen (FRPPE)" userId="76f6f1ad-adbf-4246-9e93-d985a4d55f04" providerId="ADAL" clId="{FC64213E-7841-4AF5-B07F-BC422C69F7F3}" dt="2022-06-06T22:16:34.111" v="612" actId="1076"/>
          <ac:grpSpMkLst>
            <pc:docMk/>
            <pc:sldMk cId="2369997290" sldId="365"/>
            <ac:grpSpMk id="53" creationId="{037F33BB-6252-4CB8-BC40-0AA8D66EC97A}"/>
          </ac:grpSpMkLst>
        </pc:grpChg>
        <pc:grpChg chg="mod">
          <ac:chgData name="Goldbaum, Stephen (FRPPE)" userId="76f6f1ad-adbf-4246-9e93-d985a4d55f04" providerId="ADAL" clId="{FC64213E-7841-4AF5-B07F-BC422C69F7F3}" dt="2022-06-06T22:15:54.474" v="605"/>
          <ac:grpSpMkLst>
            <pc:docMk/>
            <pc:sldMk cId="2369997290" sldId="365"/>
            <ac:grpSpMk id="55" creationId="{2AEAA560-8206-4CD5-8965-78684EAF7021}"/>
          </ac:grpSpMkLst>
        </pc:grpChg>
        <pc:picChg chg="add mod">
          <ac:chgData name="Goldbaum, Stephen (FRPPE)" userId="76f6f1ad-adbf-4246-9e93-d985a4d55f04" providerId="ADAL" clId="{FC64213E-7841-4AF5-B07F-BC422C69F7F3}" dt="2022-06-06T22:35:04.611" v="767" actId="12789"/>
          <ac:picMkLst>
            <pc:docMk/>
            <pc:sldMk cId="2369997290" sldId="365"/>
            <ac:picMk id="5" creationId="{61482CCB-2B84-494C-A6A7-5ADECCB7B19E}"/>
          </ac:picMkLst>
        </pc:picChg>
        <pc:picChg chg="add mod">
          <ac:chgData name="Goldbaum, Stephen (FRPPE)" userId="76f6f1ad-adbf-4246-9e93-d985a4d55f04" providerId="ADAL" clId="{FC64213E-7841-4AF5-B07F-BC422C69F7F3}" dt="2022-06-06T22:35:04.611" v="767" actId="12789"/>
          <ac:picMkLst>
            <pc:docMk/>
            <pc:sldMk cId="2369997290" sldId="365"/>
            <ac:picMk id="58" creationId="{76CC9977-6B77-45CC-998C-3D281096AB36}"/>
          </ac:picMkLst>
        </pc:picChg>
        <pc:picChg chg="add mod">
          <ac:chgData name="Goldbaum, Stephen (FRPPE)" userId="76f6f1ad-adbf-4246-9e93-d985a4d55f04" providerId="ADAL" clId="{FC64213E-7841-4AF5-B07F-BC422C69F7F3}" dt="2022-06-06T22:35:50.883" v="769" actId="1037"/>
          <ac:picMkLst>
            <pc:docMk/>
            <pc:sldMk cId="2369997290" sldId="365"/>
            <ac:picMk id="59" creationId="{6FEB3CFB-1C5B-492A-AB3C-ECA24EA145F8}"/>
          </ac:picMkLst>
        </pc:picChg>
        <pc:picChg chg="add mod">
          <ac:chgData name="Goldbaum, Stephen (FRPPE)" userId="76f6f1ad-adbf-4246-9e93-d985a4d55f04" providerId="ADAL" clId="{FC64213E-7841-4AF5-B07F-BC422C69F7F3}" dt="2022-06-06T22:35:04.611" v="767" actId="12789"/>
          <ac:picMkLst>
            <pc:docMk/>
            <pc:sldMk cId="2369997290" sldId="365"/>
            <ac:picMk id="60" creationId="{BDE2D7AA-E029-4F51-8E9B-42457AB2BC37}"/>
          </ac:picMkLst>
        </pc:picChg>
      </pc:sldChg>
      <pc:sldChg chg="del">
        <pc:chgData name="Goldbaum, Stephen (FRPPE)" userId="76f6f1ad-adbf-4246-9e93-d985a4d55f04" providerId="ADAL" clId="{FC64213E-7841-4AF5-B07F-BC422C69F7F3}" dt="2022-06-06T22:05:28.448" v="532" actId="47"/>
        <pc:sldMkLst>
          <pc:docMk/>
          <pc:sldMk cId="3865086458" sldId="367"/>
        </pc:sldMkLst>
      </pc:sldChg>
      <pc:sldChg chg="del">
        <pc:chgData name="Goldbaum, Stephen (FRPPE)" userId="76f6f1ad-adbf-4246-9e93-d985a4d55f04" providerId="ADAL" clId="{FC64213E-7841-4AF5-B07F-BC422C69F7F3}" dt="2022-06-06T23:02:02.404" v="975" actId="47"/>
        <pc:sldMkLst>
          <pc:docMk/>
          <pc:sldMk cId="3286617976" sldId="368"/>
        </pc:sldMkLst>
      </pc:sldChg>
      <pc:sldChg chg="add del">
        <pc:chgData name="Goldbaum, Stephen (FRPPE)" userId="76f6f1ad-adbf-4246-9e93-d985a4d55f04" providerId="ADAL" clId="{FC64213E-7841-4AF5-B07F-BC422C69F7F3}" dt="2022-06-06T22:05:24.459" v="531" actId="47"/>
        <pc:sldMkLst>
          <pc:docMk/>
          <pc:sldMk cId="1945847395" sldId="369"/>
        </pc:sldMkLst>
      </pc:sldChg>
      <pc:sldChg chg="ord">
        <pc:chgData name="Goldbaum, Stephen (FRPPE)" userId="76f6f1ad-adbf-4246-9e93-d985a4d55f04" providerId="ADAL" clId="{FC64213E-7841-4AF5-B07F-BC422C69F7F3}" dt="2022-06-07T17:15:25.365" v="1016"/>
        <pc:sldMkLst>
          <pc:docMk/>
          <pc:sldMk cId="1867048800" sldId="370"/>
        </pc:sldMkLst>
      </pc:sldChg>
      <pc:sldChg chg="add del">
        <pc:chgData name="Goldbaum, Stephen (FRPPE)" userId="76f6f1ad-adbf-4246-9e93-d985a4d55f04" providerId="ADAL" clId="{FC64213E-7841-4AF5-B07F-BC422C69F7F3}" dt="2022-06-06T23:04:16.666" v="979" actId="47"/>
        <pc:sldMkLst>
          <pc:docMk/>
          <pc:sldMk cId="3950659413" sldId="381"/>
        </pc:sldMkLst>
      </pc:sldChg>
      <pc:sldChg chg="ord">
        <pc:chgData name="Goldbaum, Stephen (FRPPE)" userId="76f6f1ad-adbf-4246-9e93-d985a4d55f04" providerId="ADAL" clId="{FC64213E-7841-4AF5-B07F-BC422C69F7F3}" dt="2022-06-07T17:21:20.208" v="1041"/>
        <pc:sldMkLst>
          <pc:docMk/>
          <pc:sldMk cId="3036065206" sldId="383"/>
        </pc:sldMkLst>
      </pc:sldChg>
      <pc:sldChg chg="modSp new add del mod">
        <pc:chgData name="Goldbaum, Stephen (FRPPE)" userId="76f6f1ad-adbf-4246-9e93-d985a4d55f04" providerId="ADAL" clId="{FC64213E-7841-4AF5-B07F-BC422C69F7F3}" dt="2022-06-06T23:00:01.728" v="959" actId="47"/>
        <pc:sldMkLst>
          <pc:docMk/>
          <pc:sldMk cId="477729247" sldId="385"/>
        </pc:sldMkLst>
        <pc:spChg chg="mod">
          <ac:chgData name="Goldbaum, Stephen (FRPPE)" userId="76f6f1ad-adbf-4246-9e93-d985a4d55f04" providerId="ADAL" clId="{FC64213E-7841-4AF5-B07F-BC422C69F7F3}" dt="2022-06-06T22:03:48.590" v="528" actId="20577"/>
          <ac:spMkLst>
            <pc:docMk/>
            <pc:sldMk cId="477729247" sldId="385"/>
            <ac:spMk id="2" creationId="{441A5890-26B7-46E1-BE43-5C9E3D8BF130}"/>
          </ac:spMkLst>
        </pc:spChg>
      </pc:sldChg>
      <pc:sldChg chg="addSp delSp modSp add mod modTransition">
        <pc:chgData name="Goldbaum, Stephen (FRPPE)" userId="76f6f1ad-adbf-4246-9e93-d985a4d55f04" providerId="ADAL" clId="{FC64213E-7841-4AF5-B07F-BC422C69F7F3}" dt="2022-06-02T21:47:45.212" v="87" actId="20577"/>
        <pc:sldMkLst>
          <pc:docMk/>
          <pc:sldMk cId="307397980" sldId="386"/>
        </pc:sldMkLst>
        <pc:grpChg chg="mod">
          <ac:chgData name="Goldbaum, Stephen (FRPPE)" userId="76f6f1ad-adbf-4246-9e93-d985a4d55f04" providerId="ADAL" clId="{FC64213E-7841-4AF5-B07F-BC422C69F7F3}" dt="2022-06-02T21:47:35.287" v="84" actId="1035"/>
          <ac:grpSpMkLst>
            <pc:docMk/>
            <pc:sldMk cId="307397980" sldId="386"/>
            <ac:grpSpMk id="10" creationId="{72B9E989-CCEC-4460-B1AD-3B6F8E9EB064}"/>
          </ac:grpSpMkLst>
        </pc:grpChg>
        <pc:graphicFrameChg chg="mod">
          <ac:chgData name="Goldbaum, Stephen (FRPPE)" userId="76f6f1ad-adbf-4246-9e93-d985a4d55f04" providerId="ADAL" clId="{FC64213E-7841-4AF5-B07F-BC422C69F7F3}" dt="2022-06-02T21:47:45.212" v="87" actId="20577"/>
          <ac:graphicFrameMkLst>
            <pc:docMk/>
            <pc:sldMk cId="307397980" sldId="386"/>
            <ac:graphicFrameMk id="9" creationId="{FA896909-44F8-4A57-8267-853E88553D9F}"/>
          </ac:graphicFrameMkLst>
        </pc:graphicFrameChg>
        <pc:graphicFrameChg chg="del">
          <ac:chgData name="Goldbaum, Stephen (FRPPE)" userId="76f6f1ad-adbf-4246-9e93-d985a4d55f04" providerId="ADAL" clId="{FC64213E-7841-4AF5-B07F-BC422C69F7F3}" dt="2022-06-02T21:42:48.731" v="42" actId="478"/>
          <ac:graphicFrameMkLst>
            <pc:docMk/>
            <pc:sldMk cId="307397980" sldId="386"/>
            <ac:graphicFrameMk id="15" creationId="{5ECB0221-1DC8-4236-A012-FA644D6BA184}"/>
          </ac:graphicFrameMkLst>
        </pc:graphicFrameChg>
        <pc:graphicFrameChg chg="del">
          <ac:chgData name="Goldbaum, Stephen (FRPPE)" userId="76f6f1ad-adbf-4246-9e93-d985a4d55f04" providerId="ADAL" clId="{FC64213E-7841-4AF5-B07F-BC422C69F7F3}" dt="2022-06-02T21:42:48.731" v="42" actId="478"/>
          <ac:graphicFrameMkLst>
            <pc:docMk/>
            <pc:sldMk cId="307397980" sldId="386"/>
            <ac:graphicFrameMk id="16" creationId="{68606857-8F3A-4915-9F17-48A4FEEF9066}"/>
          </ac:graphicFrameMkLst>
        </pc:graphicFrameChg>
        <pc:graphicFrameChg chg="del">
          <ac:chgData name="Goldbaum, Stephen (FRPPE)" userId="76f6f1ad-adbf-4246-9e93-d985a4d55f04" providerId="ADAL" clId="{FC64213E-7841-4AF5-B07F-BC422C69F7F3}" dt="2022-06-02T21:42:48.731" v="42" actId="478"/>
          <ac:graphicFrameMkLst>
            <pc:docMk/>
            <pc:sldMk cId="307397980" sldId="386"/>
            <ac:graphicFrameMk id="17" creationId="{DFA1AC02-5603-42D6-95F3-1726B7F1442A}"/>
          </ac:graphicFrameMkLst>
        </pc:graphicFrameChg>
        <pc:graphicFrameChg chg="del mod">
          <ac:chgData name="Goldbaum, Stephen (FRPPE)" userId="76f6f1ad-adbf-4246-9e93-d985a4d55f04" providerId="ADAL" clId="{FC64213E-7841-4AF5-B07F-BC422C69F7F3}" dt="2022-06-02T21:42:52.321" v="44" actId="478"/>
          <ac:graphicFrameMkLst>
            <pc:docMk/>
            <pc:sldMk cId="307397980" sldId="386"/>
            <ac:graphicFrameMk id="18" creationId="{41183A67-44AA-427A-A9FA-66EBF4CA4BDF}"/>
          </ac:graphicFrameMkLst>
        </pc:graphicFrameChg>
        <pc:picChg chg="mod">
          <ac:chgData name="Goldbaum, Stephen (FRPPE)" userId="76f6f1ad-adbf-4246-9e93-d985a4d55f04" providerId="ADAL" clId="{FC64213E-7841-4AF5-B07F-BC422C69F7F3}" dt="2022-06-02T21:43:05.773" v="47" actId="1076"/>
          <ac:picMkLst>
            <pc:docMk/>
            <pc:sldMk cId="307397980" sldId="386"/>
            <ac:picMk id="20" creationId="{7810AE7B-B3DE-4A8A-8378-B03ECA799589}"/>
          </ac:picMkLst>
        </pc:picChg>
        <pc:picChg chg="mod">
          <ac:chgData name="Goldbaum, Stephen (FRPPE)" userId="76f6f1ad-adbf-4246-9e93-d985a4d55f04" providerId="ADAL" clId="{FC64213E-7841-4AF5-B07F-BC422C69F7F3}" dt="2022-06-02T21:43:05.773" v="47" actId="1076"/>
          <ac:picMkLst>
            <pc:docMk/>
            <pc:sldMk cId="307397980" sldId="386"/>
            <ac:picMk id="22" creationId="{7141DFD1-E09E-4EBE-AA10-54AEED4C4736}"/>
          </ac:picMkLst>
        </pc:picChg>
        <pc:picChg chg="mod">
          <ac:chgData name="Goldbaum, Stephen (FRPPE)" userId="76f6f1ad-adbf-4246-9e93-d985a4d55f04" providerId="ADAL" clId="{FC64213E-7841-4AF5-B07F-BC422C69F7F3}" dt="2022-06-02T21:43:05.773" v="47" actId="1076"/>
          <ac:picMkLst>
            <pc:docMk/>
            <pc:sldMk cId="307397980" sldId="386"/>
            <ac:picMk id="23" creationId="{EAADB3EF-3AC2-48B4-A391-C999DA85C8D0}"/>
          </ac:picMkLst>
        </pc:picChg>
        <pc:picChg chg="mod">
          <ac:chgData name="Goldbaum, Stephen (FRPPE)" userId="76f6f1ad-adbf-4246-9e93-d985a4d55f04" providerId="ADAL" clId="{FC64213E-7841-4AF5-B07F-BC422C69F7F3}" dt="2022-06-02T21:43:05.773" v="47" actId="1076"/>
          <ac:picMkLst>
            <pc:docMk/>
            <pc:sldMk cId="307397980" sldId="386"/>
            <ac:picMk id="24" creationId="{3F60E8A4-DE88-4DE9-B2D0-73065D8D7D3E}"/>
          </ac:picMkLst>
        </pc:picChg>
        <pc:picChg chg="mod">
          <ac:chgData name="Goldbaum, Stephen (FRPPE)" userId="76f6f1ad-adbf-4246-9e93-d985a4d55f04" providerId="ADAL" clId="{FC64213E-7841-4AF5-B07F-BC422C69F7F3}" dt="2022-06-02T21:43:05.773" v="47" actId="1076"/>
          <ac:picMkLst>
            <pc:docMk/>
            <pc:sldMk cId="307397980" sldId="386"/>
            <ac:picMk id="25" creationId="{61ACF637-5E13-4199-B4B1-A77FD152274A}"/>
          </ac:picMkLst>
        </pc:picChg>
        <pc:cxnChg chg="mod">
          <ac:chgData name="Goldbaum, Stephen (FRPPE)" userId="76f6f1ad-adbf-4246-9e93-d985a4d55f04" providerId="ADAL" clId="{FC64213E-7841-4AF5-B07F-BC422C69F7F3}" dt="2022-06-02T21:47:02.641" v="70" actId="1036"/>
          <ac:cxnSpMkLst>
            <pc:docMk/>
            <pc:sldMk cId="307397980" sldId="386"/>
            <ac:cxnSpMk id="27" creationId="{EA84D69D-0BD4-400A-A672-099AC4610053}"/>
          </ac:cxnSpMkLst>
        </pc:cxnChg>
        <pc:cxnChg chg="mod">
          <ac:chgData name="Goldbaum, Stephen (FRPPE)" userId="76f6f1ad-adbf-4246-9e93-d985a4d55f04" providerId="ADAL" clId="{FC64213E-7841-4AF5-B07F-BC422C69F7F3}" dt="2022-06-02T21:47:02.641" v="70" actId="1036"/>
          <ac:cxnSpMkLst>
            <pc:docMk/>
            <pc:sldMk cId="307397980" sldId="386"/>
            <ac:cxnSpMk id="29" creationId="{02182953-B5C7-43BE-97C7-73CE4EB2FFF9}"/>
          </ac:cxnSpMkLst>
        </pc:cxnChg>
        <pc:cxnChg chg="mod">
          <ac:chgData name="Goldbaum, Stephen (FRPPE)" userId="76f6f1ad-adbf-4246-9e93-d985a4d55f04" providerId="ADAL" clId="{FC64213E-7841-4AF5-B07F-BC422C69F7F3}" dt="2022-06-02T21:47:02.641" v="70" actId="1036"/>
          <ac:cxnSpMkLst>
            <pc:docMk/>
            <pc:sldMk cId="307397980" sldId="386"/>
            <ac:cxnSpMk id="31" creationId="{3FE3BE5E-D545-43AB-929F-BCBEEDF37F96}"/>
          </ac:cxnSpMkLst>
        </pc:cxnChg>
        <pc:cxnChg chg="mod">
          <ac:chgData name="Goldbaum, Stephen (FRPPE)" userId="76f6f1ad-adbf-4246-9e93-d985a4d55f04" providerId="ADAL" clId="{FC64213E-7841-4AF5-B07F-BC422C69F7F3}" dt="2022-06-02T21:47:02.641" v="70" actId="1036"/>
          <ac:cxnSpMkLst>
            <pc:docMk/>
            <pc:sldMk cId="307397980" sldId="386"/>
            <ac:cxnSpMk id="33" creationId="{D77EF643-934B-4ACA-9250-C1CA601A5CFC}"/>
          </ac:cxnSpMkLst>
        </pc:cxnChg>
        <pc:cxnChg chg="mod">
          <ac:chgData name="Goldbaum, Stephen (FRPPE)" userId="76f6f1ad-adbf-4246-9e93-d985a4d55f04" providerId="ADAL" clId="{FC64213E-7841-4AF5-B07F-BC422C69F7F3}" dt="2022-06-02T21:47:02.641" v="70" actId="1036"/>
          <ac:cxnSpMkLst>
            <pc:docMk/>
            <pc:sldMk cId="307397980" sldId="386"/>
            <ac:cxnSpMk id="35" creationId="{27D815D0-3AE3-4325-9A6B-FDD79D702643}"/>
          </ac:cxnSpMkLst>
        </pc:cxnChg>
        <pc:cxnChg chg="add mod">
          <ac:chgData name="Goldbaum, Stephen (FRPPE)" userId="76f6f1ad-adbf-4246-9e93-d985a4d55f04" providerId="ADAL" clId="{FC64213E-7841-4AF5-B07F-BC422C69F7F3}" dt="2022-06-02T21:47:35.287" v="84" actId="1035"/>
          <ac:cxnSpMkLst>
            <pc:docMk/>
            <pc:sldMk cId="307397980" sldId="386"/>
            <ac:cxnSpMk id="43" creationId="{DFF69E25-0417-403E-ABE8-E6AE192B3B46}"/>
          </ac:cxnSpMkLst>
        </pc:cxnChg>
      </pc:sldChg>
      <pc:sldChg chg="addSp delSp modSp new mod ord setBg">
        <pc:chgData name="Goldbaum, Stephen (FRPPE)" userId="76f6f1ad-adbf-4246-9e93-d985a4d55f04" providerId="ADAL" clId="{FC64213E-7841-4AF5-B07F-BC422C69F7F3}" dt="2022-06-08T15:04:18.683" v="1338"/>
        <pc:sldMkLst>
          <pc:docMk/>
          <pc:sldMk cId="4084696157" sldId="387"/>
        </pc:sldMkLst>
        <pc:spChg chg="mod">
          <ac:chgData name="Goldbaum, Stephen (FRPPE)" userId="76f6f1ad-adbf-4246-9e93-d985a4d55f04" providerId="ADAL" clId="{FC64213E-7841-4AF5-B07F-BC422C69F7F3}" dt="2022-06-06T22:51:22.234" v="899" actId="20577"/>
          <ac:spMkLst>
            <pc:docMk/>
            <pc:sldMk cId="4084696157" sldId="387"/>
            <ac:spMk id="2" creationId="{733F4091-0712-4989-A86C-871F835427C2}"/>
          </ac:spMkLst>
        </pc:spChg>
        <pc:spChg chg="del">
          <ac:chgData name="Goldbaum, Stephen (FRPPE)" userId="76f6f1ad-adbf-4246-9e93-d985a4d55f04" providerId="ADAL" clId="{FC64213E-7841-4AF5-B07F-BC422C69F7F3}" dt="2022-06-06T22:43:27.254" v="799" actId="478"/>
          <ac:spMkLst>
            <pc:docMk/>
            <pc:sldMk cId="4084696157" sldId="387"/>
            <ac:spMk id="3" creationId="{9DF5E1B4-B0CA-44F0-8707-81DB6B484453}"/>
          </ac:spMkLst>
        </pc:spChg>
        <pc:spChg chg="add mod">
          <ac:chgData name="Goldbaum, Stephen (FRPPE)" userId="76f6f1ad-adbf-4246-9e93-d985a4d55f04" providerId="ADAL" clId="{FC64213E-7841-4AF5-B07F-BC422C69F7F3}" dt="2022-06-07T17:22:19.827" v="1051" actId="12788"/>
          <ac:spMkLst>
            <pc:docMk/>
            <pc:sldMk cId="4084696157" sldId="387"/>
            <ac:spMk id="6" creationId="{2A0B47EF-22AA-43AA-AD78-DD02B3842380}"/>
          </ac:spMkLst>
        </pc:spChg>
        <pc:spChg chg="add mod">
          <ac:chgData name="Goldbaum, Stephen (FRPPE)" userId="76f6f1ad-adbf-4246-9e93-d985a4d55f04" providerId="ADAL" clId="{FC64213E-7841-4AF5-B07F-BC422C69F7F3}" dt="2022-06-07T17:22:19.827" v="1051" actId="12788"/>
          <ac:spMkLst>
            <pc:docMk/>
            <pc:sldMk cId="4084696157" sldId="387"/>
            <ac:spMk id="7" creationId="{6989857E-E73D-4F97-BEDD-139252A38062}"/>
          </ac:spMkLst>
        </pc:spChg>
        <pc:spChg chg="add mod">
          <ac:chgData name="Goldbaum, Stephen (FRPPE)" userId="76f6f1ad-adbf-4246-9e93-d985a4d55f04" providerId="ADAL" clId="{FC64213E-7841-4AF5-B07F-BC422C69F7F3}" dt="2022-06-06T22:56:04.677" v="948" actId="20577"/>
          <ac:spMkLst>
            <pc:docMk/>
            <pc:sldMk cId="4084696157" sldId="387"/>
            <ac:spMk id="8" creationId="{D8F982CB-D7F0-47F8-B4F2-6730B3B129D4}"/>
          </ac:spMkLst>
        </pc:spChg>
        <pc:spChg chg="add mod">
          <ac:chgData name="Goldbaum, Stephen (FRPPE)" userId="76f6f1ad-adbf-4246-9e93-d985a4d55f04" providerId="ADAL" clId="{FC64213E-7841-4AF5-B07F-BC422C69F7F3}" dt="2022-06-07T17:24:46.156" v="1111" actId="12788"/>
          <ac:spMkLst>
            <pc:docMk/>
            <pc:sldMk cId="4084696157" sldId="387"/>
            <ac:spMk id="9" creationId="{06CEA7B0-75B6-427F-9ACC-CC06931430B4}"/>
          </ac:spMkLst>
        </pc:spChg>
        <pc:spChg chg="add mod">
          <ac:chgData name="Goldbaum, Stephen (FRPPE)" userId="76f6f1ad-adbf-4246-9e93-d985a4d55f04" providerId="ADAL" clId="{FC64213E-7841-4AF5-B07F-BC422C69F7F3}" dt="2022-06-07T17:24:46.156" v="1111" actId="12788"/>
          <ac:spMkLst>
            <pc:docMk/>
            <pc:sldMk cId="4084696157" sldId="387"/>
            <ac:spMk id="10" creationId="{231FD457-849E-4D82-B7FC-A2309C458161}"/>
          </ac:spMkLst>
        </pc:spChg>
        <pc:spChg chg="add mod">
          <ac:chgData name="Goldbaum, Stephen (FRPPE)" userId="76f6f1ad-adbf-4246-9e93-d985a4d55f04" providerId="ADAL" clId="{FC64213E-7841-4AF5-B07F-BC422C69F7F3}" dt="2022-06-07T17:24:46.156" v="1111" actId="12788"/>
          <ac:spMkLst>
            <pc:docMk/>
            <pc:sldMk cId="4084696157" sldId="387"/>
            <ac:spMk id="14" creationId="{D7F93D95-4854-4405-90CF-8310E66C4CC7}"/>
          </ac:spMkLst>
        </pc:spChg>
        <pc:grpChg chg="add mod">
          <ac:chgData name="Goldbaum, Stephen (FRPPE)" userId="76f6f1ad-adbf-4246-9e93-d985a4d55f04" providerId="ADAL" clId="{FC64213E-7841-4AF5-B07F-BC422C69F7F3}" dt="2022-06-07T17:22:19.827" v="1051" actId="12788"/>
          <ac:grpSpMkLst>
            <pc:docMk/>
            <pc:sldMk cId="4084696157" sldId="387"/>
            <ac:grpSpMk id="11" creationId="{512BA2FF-E834-4F2D-87C2-2761144DA950}"/>
          </ac:grpSpMkLst>
        </pc:grpChg>
        <pc:grpChg chg="add mod">
          <ac:chgData name="Goldbaum, Stephen (FRPPE)" userId="76f6f1ad-adbf-4246-9e93-d985a4d55f04" providerId="ADAL" clId="{FC64213E-7841-4AF5-B07F-BC422C69F7F3}" dt="2022-06-07T17:24:46.156" v="1111" actId="12788"/>
          <ac:grpSpMkLst>
            <pc:docMk/>
            <pc:sldMk cId="4084696157" sldId="387"/>
            <ac:grpSpMk id="1035" creationId="{A29860DC-A72F-48F2-B610-B39C59614848}"/>
          </ac:grpSpMkLst>
        </pc:grpChg>
        <pc:picChg chg="add mod">
          <ac:chgData name="Goldbaum, Stephen (FRPPE)" userId="76f6f1ad-adbf-4246-9e93-d985a4d55f04" providerId="ADAL" clId="{FC64213E-7841-4AF5-B07F-BC422C69F7F3}" dt="2022-06-07T17:30:08.598" v="1124" actId="465"/>
          <ac:picMkLst>
            <pc:docMk/>
            <pc:sldMk cId="4084696157" sldId="387"/>
            <ac:picMk id="5" creationId="{9E1FC122-D2CE-4BD3-BEAE-968C8B092ADB}"/>
          </ac:picMkLst>
        </pc:picChg>
        <pc:picChg chg="mod">
          <ac:chgData name="Goldbaum, Stephen (FRPPE)" userId="76f6f1ad-adbf-4246-9e93-d985a4d55f04" providerId="ADAL" clId="{FC64213E-7841-4AF5-B07F-BC422C69F7F3}" dt="2022-06-06T22:54:59.176" v="929" actId="1076"/>
          <ac:picMkLst>
            <pc:docMk/>
            <pc:sldMk cId="4084696157" sldId="387"/>
            <ac:picMk id="12" creationId="{7B8D1188-4F7F-43B1-A9F4-50B87D5E9C55}"/>
          </ac:picMkLst>
        </pc:picChg>
        <pc:picChg chg="mod">
          <ac:chgData name="Goldbaum, Stephen (FRPPE)" userId="76f6f1ad-adbf-4246-9e93-d985a4d55f04" providerId="ADAL" clId="{FC64213E-7841-4AF5-B07F-BC422C69F7F3}" dt="2022-06-06T22:54:59.176" v="929" actId="1076"/>
          <ac:picMkLst>
            <pc:docMk/>
            <pc:sldMk cId="4084696157" sldId="387"/>
            <ac:picMk id="13" creationId="{219648F4-E28F-43B6-8BB7-5F85B98016C9}"/>
          </ac:picMkLst>
        </pc:picChg>
        <pc:picChg chg="add mod">
          <ac:chgData name="Goldbaum, Stephen (FRPPE)" userId="76f6f1ad-adbf-4246-9e93-d985a4d55f04" providerId="ADAL" clId="{FC64213E-7841-4AF5-B07F-BC422C69F7F3}" dt="2022-06-07T17:22:19.827" v="1051" actId="12788"/>
          <ac:picMkLst>
            <pc:docMk/>
            <pc:sldMk cId="4084696157" sldId="387"/>
            <ac:picMk id="15" creationId="{2494E75B-377D-4C92-A3AE-BFC7E20EA948}"/>
          </ac:picMkLst>
        </pc:picChg>
        <pc:picChg chg="add mod">
          <ac:chgData name="Goldbaum, Stephen (FRPPE)" userId="76f6f1ad-adbf-4246-9e93-d985a4d55f04" providerId="ADAL" clId="{FC64213E-7841-4AF5-B07F-BC422C69F7F3}" dt="2022-06-07T17:24:46.156" v="1111" actId="12788"/>
          <ac:picMkLst>
            <pc:docMk/>
            <pc:sldMk cId="4084696157" sldId="387"/>
            <ac:picMk id="17" creationId="{461B0470-00B4-4071-9484-69E16942F9C6}"/>
          </ac:picMkLst>
        </pc:picChg>
        <pc:picChg chg="add mod">
          <ac:chgData name="Goldbaum, Stephen (FRPPE)" userId="76f6f1ad-adbf-4246-9e93-d985a4d55f04" providerId="ADAL" clId="{FC64213E-7841-4AF5-B07F-BC422C69F7F3}" dt="2022-06-06T23:01:11.732" v="974" actId="1076"/>
          <ac:picMkLst>
            <pc:docMk/>
            <pc:sldMk cId="4084696157" sldId="387"/>
            <ac:picMk id="40" creationId="{360D3FB4-3D6B-4F23-86BE-39C99F9EC07C}"/>
          </ac:picMkLst>
        </pc:picChg>
        <pc:picChg chg="add mod">
          <ac:chgData name="Goldbaum, Stephen (FRPPE)" userId="76f6f1ad-adbf-4246-9e93-d985a4d55f04" providerId="ADAL" clId="{FC64213E-7841-4AF5-B07F-BC422C69F7F3}" dt="2022-06-07T17:24:46.156" v="1111" actId="12788"/>
          <ac:picMkLst>
            <pc:docMk/>
            <pc:sldMk cId="4084696157" sldId="387"/>
            <ac:picMk id="41" creationId="{EF32D473-7C1A-4D7B-BD1A-3D901D867E57}"/>
          </ac:picMkLst>
        </pc:picChg>
        <pc:picChg chg="add mod">
          <ac:chgData name="Goldbaum, Stephen (FRPPE)" userId="76f6f1ad-adbf-4246-9e93-d985a4d55f04" providerId="ADAL" clId="{FC64213E-7841-4AF5-B07F-BC422C69F7F3}" dt="2022-06-07T17:24:46.156" v="1111" actId="12788"/>
          <ac:picMkLst>
            <pc:docMk/>
            <pc:sldMk cId="4084696157" sldId="387"/>
            <ac:picMk id="42" creationId="{7F81F94E-68A1-4954-ABE7-DA2948BFCD79}"/>
          </ac:picMkLst>
        </pc:picChg>
        <pc:picChg chg="add mod">
          <ac:chgData name="Goldbaum, Stephen (FRPPE)" userId="76f6f1ad-adbf-4246-9e93-d985a4d55f04" providerId="ADAL" clId="{FC64213E-7841-4AF5-B07F-BC422C69F7F3}" dt="2022-06-06T22:54:59.176" v="929" actId="1076"/>
          <ac:picMkLst>
            <pc:docMk/>
            <pc:sldMk cId="4084696157" sldId="387"/>
            <ac:picMk id="1026" creationId="{F9CFFB03-39DA-460D-817A-8E0CC7CF1BFD}"/>
          </ac:picMkLst>
        </pc:picChg>
        <pc:cxnChg chg="add mod">
          <ac:chgData name="Goldbaum, Stephen (FRPPE)" userId="76f6f1ad-adbf-4246-9e93-d985a4d55f04" providerId="ADAL" clId="{FC64213E-7841-4AF5-B07F-BC422C69F7F3}" dt="2022-06-07T17:30:08.598" v="1124" actId="465"/>
          <ac:cxnSpMkLst>
            <pc:docMk/>
            <pc:sldMk cId="4084696157" sldId="387"/>
            <ac:cxnSpMk id="18" creationId="{FA2E4BF7-7584-4A8B-A0B1-46A3B9146A81}"/>
          </ac:cxnSpMkLst>
        </pc:cxnChg>
        <pc:cxnChg chg="add mod">
          <ac:chgData name="Goldbaum, Stephen (FRPPE)" userId="76f6f1ad-adbf-4246-9e93-d985a4d55f04" providerId="ADAL" clId="{FC64213E-7841-4AF5-B07F-BC422C69F7F3}" dt="2022-06-07T17:30:08.598" v="1124" actId="465"/>
          <ac:cxnSpMkLst>
            <pc:docMk/>
            <pc:sldMk cId="4084696157" sldId="387"/>
            <ac:cxnSpMk id="21" creationId="{6F2EA773-950E-42B7-8344-F6103A1F291F}"/>
          </ac:cxnSpMkLst>
        </pc:cxnChg>
        <pc:cxnChg chg="add mod">
          <ac:chgData name="Goldbaum, Stephen (FRPPE)" userId="76f6f1ad-adbf-4246-9e93-d985a4d55f04" providerId="ADAL" clId="{FC64213E-7841-4AF5-B07F-BC422C69F7F3}" dt="2022-06-07T17:30:08.598" v="1124" actId="465"/>
          <ac:cxnSpMkLst>
            <pc:docMk/>
            <pc:sldMk cId="4084696157" sldId="387"/>
            <ac:cxnSpMk id="23" creationId="{C4D413BF-1307-4A9F-9DF0-8F45270FF939}"/>
          </ac:cxnSpMkLst>
        </pc:cxnChg>
        <pc:cxnChg chg="add mod">
          <ac:chgData name="Goldbaum, Stephen (FRPPE)" userId="76f6f1ad-adbf-4246-9e93-d985a4d55f04" providerId="ADAL" clId="{FC64213E-7841-4AF5-B07F-BC422C69F7F3}" dt="2022-06-07T17:30:08.598" v="1124" actId="465"/>
          <ac:cxnSpMkLst>
            <pc:docMk/>
            <pc:sldMk cId="4084696157" sldId="387"/>
            <ac:cxnSpMk id="25" creationId="{A067A45F-35F8-4491-BDE9-94FFFDF3B726}"/>
          </ac:cxnSpMkLst>
        </pc:cxnChg>
        <pc:cxnChg chg="add mod">
          <ac:chgData name="Goldbaum, Stephen (FRPPE)" userId="76f6f1ad-adbf-4246-9e93-d985a4d55f04" providerId="ADAL" clId="{FC64213E-7841-4AF5-B07F-BC422C69F7F3}" dt="2022-06-07T17:30:08.598" v="1124" actId="465"/>
          <ac:cxnSpMkLst>
            <pc:docMk/>
            <pc:sldMk cId="4084696157" sldId="387"/>
            <ac:cxnSpMk id="29" creationId="{5B37D96D-4969-424F-BDC3-998F868710CC}"/>
          </ac:cxnSpMkLst>
        </pc:cxnChg>
      </pc:sldChg>
      <pc:sldChg chg="addSp modSp new mod setBg modClrScheme chgLayout">
        <pc:chgData name="Goldbaum, Stephen (FRPPE)" userId="76f6f1ad-adbf-4246-9e93-d985a4d55f04" providerId="ADAL" clId="{FC64213E-7841-4AF5-B07F-BC422C69F7F3}" dt="2022-06-08T15:22:00.673" v="1665"/>
        <pc:sldMkLst>
          <pc:docMk/>
          <pc:sldMk cId="1563754427" sldId="388"/>
        </pc:sldMkLst>
        <pc:spChg chg="mod ord">
          <ac:chgData name="Goldbaum, Stephen (FRPPE)" userId="76f6f1ad-adbf-4246-9e93-d985a4d55f04" providerId="ADAL" clId="{FC64213E-7841-4AF5-B07F-BC422C69F7F3}" dt="2022-06-08T15:07:38.183" v="1346" actId="700"/>
          <ac:spMkLst>
            <pc:docMk/>
            <pc:sldMk cId="1563754427" sldId="388"/>
            <ac:spMk id="2" creationId="{375747DB-F3C2-4360-87B1-6DF91FB8C0D0}"/>
          </ac:spMkLst>
        </pc:spChg>
        <pc:spChg chg="mod ord">
          <ac:chgData name="Goldbaum, Stephen (FRPPE)" userId="76f6f1ad-adbf-4246-9e93-d985a4d55f04" providerId="ADAL" clId="{FC64213E-7841-4AF5-B07F-BC422C69F7F3}" dt="2022-06-08T15:07:38.183" v="1346" actId="700"/>
          <ac:spMkLst>
            <pc:docMk/>
            <pc:sldMk cId="1563754427" sldId="388"/>
            <ac:spMk id="3" creationId="{6FE8CB8C-B313-48DA-85FD-2DCCAEF5403B}"/>
          </ac:spMkLst>
        </pc:spChg>
        <pc:spChg chg="add mod ord">
          <ac:chgData name="Goldbaum, Stephen (FRPPE)" userId="76f6f1ad-adbf-4246-9e93-d985a4d55f04" providerId="ADAL" clId="{FC64213E-7841-4AF5-B07F-BC422C69F7F3}" dt="2022-06-08T15:11:32.489" v="1664" actId="14100"/>
          <ac:spMkLst>
            <pc:docMk/>
            <pc:sldMk cId="1563754427" sldId="388"/>
            <ac:spMk id="4" creationId="{1611A176-C8E2-4CBF-A10E-B5B762E78F07}"/>
          </ac:spMkLst>
        </pc:spChg>
      </pc:sldChg>
      <pc:sldChg chg="delSp modSp add mod ord setBg">
        <pc:chgData name="Goldbaum, Stephen (FRPPE)" userId="76f6f1ad-adbf-4246-9e93-d985a4d55f04" providerId="ADAL" clId="{FC64213E-7841-4AF5-B07F-BC422C69F7F3}" dt="2022-06-08T15:05:32.280" v="1339"/>
        <pc:sldMkLst>
          <pc:docMk/>
          <pc:sldMk cId="212371785" sldId="389"/>
        </pc:sldMkLst>
        <pc:spChg chg="del mod">
          <ac:chgData name="Goldbaum, Stephen (FRPPE)" userId="76f6f1ad-adbf-4246-9e93-d985a4d55f04" providerId="ADAL" clId="{FC64213E-7841-4AF5-B07F-BC422C69F7F3}" dt="2022-06-07T17:14:51.130" v="1008" actId="478"/>
          <ac:spMkLst>
            <pc:docMk/>
            <pc:sldMk cId="212371785" sldId="389"/>
            <ac:spMk id="7" creationId="{6989857E-E73D-4F97-BEDD-139252A38062}"/>
          </ac:spMkLst>
        </pc:spChg>
        <pc:spChg chg="del">
          <ac:chgData name="Goldbaum, Stephen (FRPPE)" userId="76f6f1ad-adbf-4246-9e93-d985a4d55f04" providerId="ADAL" clId="{FC64213E-7841-4AF5-B07F-BC422C69F7F3}" dt="2022-06-07T17:14:43.247" v="1005" actId="478"/>
          <ac:spMkLst>
            <pc:docMk/>
            <pc:sldMk cId="212371785" sldId="389"/>
            <ac:spMk id="8" creationId="{D8F982CB-D7F0-47F8-B4F2-6730B3B129D4}"/>
          </ac:spMkLst>
        </pc:spChg>
        <pc:spChg chg="del">
          <ac:chgData name="Goldbaum, Stephen (FRPPE)" userId="76f6f1ad-adbf-4246-9e93-d985a4d55f04" providerId="ADAL" clId="{FC64213E-7841-4AF5-B07F-BC422C69F7F3}" dt="2022-06-07T17:14:58.899" v="1009" actId="478"/>
          <ac:spMkLst>
            <pc:docMk/>
            <pc:sldMk cId="212371785" sldId="389"/>
            <ac:spMk id="9" creationId="{06CEA7B0-75B6-427F-9ACC-CC06931430B4}"/>
          </ac:spMkLst>
        </pc:spChg>
        <pc:spChg chg="del">
          <ac:chgData name="Goldbaum, Stephen (FRPPE)" userId="76f6f1ad-adbf-4246-9e93-d985a4d55f04" providerId="ADAL" clId="{FC64213E-7841-4AF5-B07F-BC422C69F7F3}" dt="2022-06-07T17:14:43.247" v="1005" actId="478"/>
          <ac:spMkLst>
            <pc:docMk/>
            <pc:sldMk cId="212371785" sldId="389"/>
            <ac:spMk id="10" creationId="{231FD457-849E-4D82-B7FC-A2309C458161}"/>
          </ac:spMkLst>
        </pc:spChg>
        <pc:spChg chg="del">
          <ac:chgData name="Goldbaum, Stephen (FRPPE)" userId="76f6f1ad-adbf-4246-9e93-d985a4d55f04" providerId="ADAL" clId="{FC64213E-7841-4AF5-B07F-BC422C69F7F3}" dt="2022-06-07T17:14:58.899" v="1009" actId="478"/>
          <ac:spMkLst>
            <pc:docMk/>
            <pc:sldMk cId="212371785" sldId="389"/>
            <ac:spMk id="14" creationId="{D7F93D95-4854-4405-90CF-8310E66C4CC7}"/>
          </ac:spMkLst>
        </pc:spChg>
        <pc:grpChg chg="del">
          <ac:chgData name="Goldbaum, Stephen (FRPPE)" userId="76f6f1ad-adbf-4246-9e93-d985a4d55f04" providerId="ADAL" clId="{FC64213E-7841-4AF5-B07F-BC422C69F7F3}" dt="2022-06-07T17:14:43.247" v="1005" actId="478"/>
          <ac:grpSpMkLst>
            <pc:docMk/>
            <pc:sldMk cId="212371785" sldId="389"/>
            <ac:grpSpMk id="11" creationId="{512BA2FF-E834-4F2D-87C2-2761144DA950}"/>
          </ac:grpSpMkLst>
        </pc:grpChg>
        <pc:picChg chg="del">
          <ac:chgData name="Goldbaum, Stephen (FRPPE)" userId="76f6f1ad-adbf-4246-9e93-d985a4d55f04" providerId="ADAL" clId="{FC64213E-7841-4AF5-B07F-BC422C69F7F3}" dt="2022-06-07T17:14:43.247" v="1005" actId="478"/>
          <ac:picMkLst>
            <pc:docMk/>
            <pc:sldMk cId="212371785" sldId="389"/>
            <ac:picMk id="17" creationId="{461B0470-00B4-4071-9484-69E16942F9C6}"/>
          </ac:picMkLst>
        </pc:picChg>
        <pc:picChg chg="del">
          <ac:chgData name="Goldbaum, Stephen (FRPPE)" userId="76f6f1ad-adbf-4246-9e93-d985a4d55f04" providerId="ADAL" clId="{FC64213E-7841-4AF5-B07F-BC422C69F7F3}" dt="2022-06-07T17:14:43.247" v="1005" actId="478"/>
          <ac:picMkLst>
            <pc:docMk/>
            <pc:sldMk cId="212371785" sldId="389"/>
            <ac:picMk id="40" creationId="{360D3FB4-3D6B-4F23-86BE-39C99F9EC07C}"/>
          </ac:picMkLst>
        </pc:picChg>
        <pc:picChg chg="del">
          <ac:chgData name="Goldbaum, Stephen (FRPPE)" userId="76f6f1ad-adbf-4246-9e93-d985a4d55f04" providerId="ADAL" clId="{FC64213E-7841-4AF5-B07F-BC422C69F7F3}" dt="2022-06-07T17:14:58.899" v="1009" actId="478"/>
          <ac:picMkLst>
            <pc:docMk/>
            <pc:sldMk cId="212371785" sldId="389"/>
            <ac:picMk id="41" creationId="{EF32D473-7C1A-4D7B-BD1A-3D901D867E57}"/>
          </ac:picMkLst>
        </pc:picChg>
        <pc:picChg chg="del">
          <ac:chgData name="Goldbaum, Stephen (FRPPE)" userId="76f6f1ad-adbf-4246-9e93-d985a4d55f04" providerId="ADAL" clId="{FC64213E-7841-4AF5-B07F-BC422C69F7F3}" dt="2022-06-07T17:14:43.247" v="1005" actId="478"/>
          <ac:picMkLst>
            <pc:docMk/>
            <pc:sldMk cId="212371785" sldId="389"/>
            <ac:picMk id="1026" creationId="{F9CFFB03-39DA-460D-817A-8E0CC7CF1BFD}"/>
          </ac:picMkLst>
        </pc:picChg>
        <pc:cxnChg chg="mod">
          <ac:chgData name="Goldbaum, Stephen (FRPPE)" userId="76f6f1ad-adbf-4246-9e93-d985a4d55f04" providerId="ADAL" clId="{FC64213E-7841-4AF5-B07F-BC422C69F7F3}" dt="2022-06-07T17:15:05.802" v="1010" actId="14100"/>
          <ac:cxnSpMkLst>
            <pc:docMk/>
            <pc:sldMk cId="212371785" sldId="389"/>
            <ac:cxnSpMk id="18" creationId="{FA2E4BF7-7584-4A8B-A0B1-46A3B9146A81}"/>
          </ac:cxnSpMkLst>
        </pc:cxnChg>
        <pc:cxnChg chg="del">
          <ac:chgData name="Goldbaum, Stephen (FRPPE)" userId="76f6f1ad-adbf-4246-9e93-d985a4d55f04" providerId="ADAL" clId="{FC64213E-7841-4AF5-B07F-BC422C69F7F3}" dt="2022-06-07T17:14:58.899" v="1009" actId="478"/>
          <ac:cxnSpMkLst>
            <pc:docMk/>
            <pc:sldMk cId="212371785" sldId="389"/>
            <ac:cxnSpMk id="21" creationId="{6F2EA773-950E-42B7-8344-F6103A1F291F}"/>
          </ac:cxnSpMkLst>
        </pc:cxnChg>
        <pc:cxnChg chg="del mod">
          <ac:chgData name="Goldbaum, Stephen (FRPPE)" userId="76f6f1ad-adbf-4246-9e93-d985a4d55f04" providerId="ADAL" clId="{FC64213E-7841-4AF5-B07F-BC422C69F7F3}" dt="2022-06-07T17:14:48.338" v="1006" actId="478"/>
          <ac:cxnSpMkLst>
            <pc:docMk/>
            <pc:sldMk cId="212371785" sldId="389"/>
            <ac:cxnSpMk id="23" creationId="{C4D413BF-1307-4A9F-9DF0-8F45270FF939}"/>
          </ac:cxnSpMkLst>
        </pc:cxnChg>
        <pc:cxnChg chg="del mod">
          <ac:chgData name="Goldbaum, Stephen (FRPPE)" userId="76f6f1ad-adbf-4246-9e93-d985a4d55f04" providerId="ADAL" clId="{FC64213E-7841-4AF5-B07F-BC422C69F7F3}" dt="2022-06-07T17:14:48.338" v="1006" actId="478"/>
          <ac:cxnSpMkLst>
            <pc:docMk/>
            <pc:sldMk cId="212371785" sldId="389"/>
            <ac:cxnSpMk id="25" creationId="{A067A45F-35F8-4491-BDE9-94FFFDF3B726}"/>
          </ac:cxnSpMkLst>
        </pc:cxnChg>
        <pc:cxnChg chg="del mod">
          <ac:chgData name="Goldbaum, Stephen (FRPPE)" userId="76f6f1ad-adbf-4246-9e93-d985a4d55f04" providerId="ADAL" clId="{FC64213E-7841-4AF5-B07F-BC422C69F7F3}" dt="2022-06-07T17:14:48.338" v="1006" actId="478"/>
          <ac:cxnSpMkLst>
            <pc:docMk/>
            <pc:sldMk cId="212371785" sldId="389"/>
            <ac:cxnSpMk id="29" creationId="{5B37D96D-4969-424F-BDC3-998F868710CC}"/>
          </ac:cxnSpMkLst>
        </pc:cxnChg>
      </pc:sldChg>
      <pc:sldChg chg="delSp modSp add del mod">
        <pc:chgData name="Goldbaum, Stephen (FRPPE)" userId="76f6f1ad-adbf-4246-9e93-d985a4d55f04" providerId="ADAL" clId="{FC64213E-7841-4AF5-B07F-BC422C69F7F3}" dt="2022-06-07T17:25:27.451" v="1113" actId="47"/>
        <pc:sldMkLst>
          <pc:docMk/>
          <pc:sldMk cId="682290175" sldId="390"/>
        </pc:sldMkLst>
        <pc:spChg chg="del">
          <ac:chgData name="Goldbaum, Stephen (FRPPE)" userId="76f6f1ad-adbf-4246-9e93-d985a4d55f04" providerId="ADAL" clId="{FC64213E-7841-4AF5-B07F-BC422C69F7F3}" dt="2022-06-07T17:19:19.188" v="1035" actId="478"/>
          <ac:spMkLst>
            <pc:docMk/>
            <pc:sldMk cId="682290175" sldId="390"/>
            <ac:spMk id="7" creationId="{6989857E-E73D-4F97-BEDD-139252A38062}"/>
          </ac:spMkLst>
        </pc:spChg>
        <pc:spChg chg="del">
          <ac:chgData name="Goldbaum, Stephen (FRPPE)" userId="76f6f1ad-adbf-4246-9e93-d985a4d55f04" providerId="ADAL" clId="{FC64213E-7841-4AF5-B07F-BC422C69F7F3}" dt="2022-06-07T17:19:19.188" v="1035" actId="478"/>
          <ac:spMkLst>
            <pc:docMk/>
            <pc:sldMk cId="682290175" sldId="390"/>
            <ac:spMk id="8" creationId="{D8F982CB-D7F0-47F8-B4F2-6730B3B129D4}"/>
          </ac:spMkLst>
        </pc:spChg>
        <pc:spChg chg="del">
          <ac:chgData name="Goldbaum, Stephen (FRPPE)" userId="76f6f1ad-adbf-4246-9e93-d985a4d55f04" providerId="ADAL" clId="{FC64213E-7841-4AF5-B07F-BC422C69F7F3}" dt="2022-06-07T17:19:19.188" v="1035" actId="478"/>
          <ac:spMkLst>
            <pc:docMk/>
            <pc:sldMk cId="682290175" sldId="390"/>
            <ac:spMk id="10" creationId="{231FD457-849E-4D82-B7FC-A2309C458161}"/>
          </ac:spMkLst>
        </pc:spChg>
        <pc:grpChg chg="del">
          <ac:chgData name="Goldbaum, Stephen (FRPPE)" userId="76f6f1ad-adbf-4246-9e93-d985a4d55f04" providerId="ADAL" clId="{FC64213E-7841-4AF5-B07F-BC422C69F7F3}" dt="2022-06-07T17:19:19.188" v="1035" actId="478"/>
          <ac:grpSpMkLst>
            <pc:docMk/>
            <pc:sldMk cId="682290175" sldId="390"/>
            <ac:grpSpMk id="11" creationId="{512BA2FF-E834-4F2D-87C2-2761144DA950}"/>
          </ac:grpSpMkLst>
        </pc:grpChg>
        <pc:picChg chg="del">
          <ac:chgData name="Goldbaum, Stephen (FRPPE)" userId="76f6f1ad-adbf-4246-9e93-d985a4d55f04" providerId="ADAL" clId="{FC64213E-7841-4AF5-B07F-BC422C69F7F3}" dt="2022-06-07T17:19:19.188" v="1035" actId="478"/>
          <ac:picMkLst>
            <pc:docMk/>
            <pc:sldMk cId="682290175" sldId="390"/>
            <ac:picMk id="17" creationId="{461B0470-00B4-4071-9484-69E16942F9C6}"/>
          </ac:picMkLst>
        </pc:picChg>
        <pc:picChg chg="del">
          <ac:chgData name="Goldbaum, Stephen (FRPPE)" userId="76f6f1ad-adbf-4246-9e93-d985a4d55f04" providerId="ADAL" clId="{FC64213E-7841-4AF5-B07F-BC422C69F7F3}" dt="2022-06-07T17:19:19.188" v="1035" actId="478"/>
          <ac:picMkLst>
            <pc:docMk/>
            <pc:sldMk cId="682290175" sldId="390"/>
            <ac:picMk id="40" creationId="{360D3FB4-3D6B-4F23-86BE-39C99F9EC07C}"/>
          </ac:picMkLst>
        </pc:picChg>
        <pc:picChg chg="mod">
          <ac:chgData name="Goldbaum, Stephen (FRPPE)" userId="76f6f1ad-adbf-4246-9e93-d985a4d55f04" providerId="ADAL" clId="{FC64213E-7841-4AF5-B07F-BC422C69F7F3}" dt="2022-06-07T17:19:40.076" v="1038" actId="1076"/>
          <ac:picMkLst>
            <pc:docMk/>
            <pc:sldMk cId="682290175" sldId="390"/>
            <ac:picMk id="42" creationId="{7F81F94E-68A1-4954-ABE7-DA2948BFCD79}"/>
          </ac:picMkLst>
        </pc:picChg>
        <pc:picChg chg="del">
          <ac:chgData name="Goldbaum, Stephen (FRPPE)" userId="76f6f1ad-adbf-4246-9e93-d985a4d55f04" providerId="ADAL" clId="{FC64213E-7841-4AF5-B07F-BC422C69F7F3}" dt="2022-06-07T17:19:19.188" v="1035" actId="478"/>
          <ac:picMkLst>
            <pc:docMk/>
            <pc:sldMk cId="682290175" sldId="390"/>
            <ac:picMk id="1026" creationId="{F9CFFB03-39DA-460D-817A-8E0CC7CF1BFD}"/>
          </ac:picMkLst>
        </pc:picChg>
        <pc:cxnChg chg="del mod">
          <ac:chgData name="Goldbaum, Stephen (FRPPE)" userId="76f6f1ad-adbf-4246-9e93-d985a4d55f04" providerId="ADAL" clId="{FC64213E-7841-4AF5-B07F-BC422C69F7F3}" dt="2022-06-07T17:19:26.775" v="1036" actId="478"/>
          <ac:cxnSpMkLst>
            <pc:docMk/>
            <pc:sldMk cId="682290175" sldId="390"/>
            <ac:cxnSpMk id="23" creationId="{C4D413BF-1307-4A9F-9DF0-8F45270FF939}"/>
          </ac:cxnSpMkLst>
        </pc:cxnChg>
        <pc:cxnChg chg="del mod">
          <ac:chgData name="Goldbaum, Stephen (FRPPE)" userId="76f6f1ad-adbf-4246-9e93-d985a4d55f04" providerId="ADAL" clId="{FC64213E-7841-4AF5-B07F-BC422C69F7F3}" dt="2022-06-07T17:19:26.775" v="1036" actId="478"/>
          <ac:cxnSpMkLst>
            <pc:docMk/>
            <pc:sldMk cId="682290175" sldId="390"/>
            <ac:cxnSpMk id="25" creationId="{A067A45F-35F8-4491-BDE9-94FFFDF3B726}"/>
          </ac:cxnSpMkLst>
        </pc:cxnChg>
        <pc:cxnChg chg="del mod">
          <ac:chgData name="Goldbaum, Stephen (FRPPE)" userId="76f6f1ad-adbf-4246-9e93-d985a4d55f04" providerId="ADAL" clId="{FC64213E-7841-4AF5-B07F-BC422C69F7F3}" dt="2022-06-07T17:19:26.775" v="1036" actId="478"/>
          <ac:cxnSpMkLst>
            <pc:docMk/>
            <pc:sldMk cId="682290175" sldId="390"/>
            <ac:cxnSpMk id="29" creationId="{5B37D96D-4969-424F-BDC3-998F868710CC}"/>
          </ac:cxnSpMkLst>
        </pc:cxnChg>
      </pc:sldChg>
      <pc:sldChg chg="delSp modSp add del mod">
        <pc:chgData name="Goldbaum, Stephen (FRPPE)" userId="76f6f1ad-adbf-4246-9e93-d985a4d55f04" providerId="ADAL" clId="{FC64213E-7841-4AF5-B07F-BC422C69F7F3}" dt="2022-06-08T14:51:16.451" v="1231" actId="47"/>
        <pc:sldMkLst>
          <pc:docMk/>
          <pc:sldMk cId="1761623611" sldId="391"/>
        </pc:sldMkLst>
        <pc:spChg chg="del">
          <ac:chgData name="Goldbaum, Stephen (FRPPE)" userId="76f6f1ad-adbf-4246-9e93-d985a4d55f04" providerId="ADAL" clId="{FC64213E-7841-4AF5-B07F-BC422C69F7F3}" dt="2022-06-07T17:31:22.462" v="1127" actId="478"/>
          <ac:spMkLst>
            <pc:docMk/>
            <pc:sldMk cId="1761623611" sldId="391"/>
            <ac:spMk id="8" creationId="{D8F982CB-D7F0-47F8-B4F2-6730B3B129D4}"/>
          </ac:spMkLst>
        </pc:spChg>
        <pc:spChg chg="del">
          <ac:chgData name="Goldbaum, Stephen (FRPPE)" userId="76f6f1ad-adbf-4246-9e93-d985a4d55f04" providerId="ADAL" clId="{FC64213E-7841-4AF5-B07F-BC422C69F7F3}" dt="2022-06-07T17:31:22.462" v="1127" actId="478"/>
          <ac:spMkLst>
            <pc:docMk/>
            <pc:sldMk cId="1761623611" sldId="391"/>
            <ac:spMk id="10" creationId="{231FD457-849E-4D82-B7FC-A2309C458161}"/>
          </ac:spMkLst>
        </pc:spChg>
        <pc:picChg chg="del">
          <ac:chgData name="Goldbaum, Stephen (FRPPE)" userId="76f6f1ad-adbf-4246-9e93-d985a4d55f04" providerId="ADAL" clId="{FC64213E-7841-4AF5-B07F-BC422C69F7F3}" dt="2022-06-07T17:31:22.462" v="1127" actId="478"/>
          <ac:picMkLst>
            <pc:docMk/>
            <pc:sldMk cId="1761623611" sldId="391"/>
            <ac:picMk id="17" creationId="{461B0470-00B4-4071-9484-69E16942F9C6}"/>
          </ac:picMkLst>
        </pc:picChg>
        <pc:picChg chg="del">
          <ac:chgData name="Goldbaum, Stephen (FRPPE)" userId="76f6f1ad-adbf-4246-9e93-d985a4d55f04" providerId="ADAL" clId="{FC64213E-7841-4AF5-B07F-BC422C69F7F3}" dt="2022-06-07T17:31:22.462" v="1127" actId="478"/>
          <ac:picMkLst>
            <pc:docMk/>
            <pc:sldMk cId="1761623611" sldId="391"/>
            <ac:picMk id="40" creationId="{360D3FB4-3D6B-4F23-86BE-39C99F9EC07C}"/>
          </ac:picMkLst>
        </pc:picChg>
        <pc:picChg chg="del">
          <ac:chgData name="Goldbaum, Stephen (FRPPE)" userId="76f6f1ad-adbf-4246-9e93-d985a4d55f04" providerId="ADAL" clId="{FC64213E-7841-4AF5-B07F-BC422C69F7F3}" dt="2022-06-07T17:31:22.462" v="1127" actId="478"/>
          <ac:picMkLst>
            <pc:docMk/>
            <pc:sldMk cId="1761623611" sldId="391"/>
            <ac:picMk id="1026" creationId="{F9CFFB03-39DA-460D-817A-8E0CC7CF1BFD}"/>
          </ac:picMkLst>
        </pc:picChg>
        <pc:cxnChg chg="del mod">
          <ac:chgData name="Goldbaum, Stephen (FRPPE)" userId="76f6f1ad-adbf-4246-9e93-d985a4d55f04" providerId="ADAL" clId="{FC64213E-7841-4AF5-B07F-BC422C69F7F3}" dt="2022-06-07T17:31:25.302" v="1128" actId="478"/>
          <ac:cxnSpMkLst>
            <pc:docMk/>
            <pc:sldMk cId="1761623611" sldId="391"/>
            <ac:cxnSpMk id="25" creationId="{A067A45F-35F8-4491-BDE9-94FFFDF3B726}"/>
          </ac:cxnSpMkLst>
        </pc:cxnChg>
        <pc:cxnChg chg="del mod">
          <ac:chgData name="Goldbaum, Stephen (FRPPE)" userId="76f6f1ad-adbf-4246-9e93-d985a4d55f04" providerId="ADAL" clId="{FC64213E-7841-4AF5-B07F-BC422C69F7F3}" dt="2022-06-07T17:31:25.302" v="1128" actId="478"/>
          <ac:cxnSpMkLst>
            <pc:docMk/>
            <pc:sldMk cId="1761623611" sldId="391"/>
            <ac:cxnSpMk id="29" creationId="{5B37D96D-4969-424F-BDC3-998F868710CC}"/>
          </ac:cxnSpMkLst>
        </pc:cxnChg>
      </pc:sldChg>
      <pc:sldChg chg="delSp modSp add del mod">
        <pc:chgData name="Goldbaum, Stephen (FRPPE)" userId="76f6f1ad-adbf-4246-9e93-d985a4d55f04" providerId="ADAL" clId="{FC64213E-7841-4AF5-B07F-BC422C69F7F3}" dt="2022-06-07T17:25:54.297" v="1119" actId="47"/>
        <pc:sldMkLst>
          <pc:docMk/>
          <pc:sldMk cId="2634429142" sldId="392"/>
        </pc:sldMkLst>
        <pc:spChg chg="del">
          <ac:chgData name="Goldbaum, Stephen (FRPPE)" userId="76f6f1ad-adbf-4246-9e93-d985a4d55f04" providerId="ADAL" clId="{FC64213E-7841-4AF5-B07F-BC422C69F7F3}" dt="2022-06-07T17:21:32.661" v="1043" actId="478"/>
          <ac:spMkLst>
            <pc:docMk/>
            <pc:sldMk cId="2634429142" sldId="392"/>
            <ac:spMk id="8" creationId="{D8F982CB-D7F0-47F8-B4F2-6730B3B129D4}"/>
          </ac:spMkLst>
        </pc:spChg>
        <pc:spChg chg="del">
          <ac:chgData name="Goldbaum, Stephen (FRPPE)" userId="76f6f1ad-adbf-4246-9e93-d985a4d55f04" providerId="ADAL" clId="{FC64213E-7841-4AF5-B07F-BC422C69F7F3}" dt="2022-06-07T17:21:32.661" v="1043" actId="478"/>
          <ac:spMkLst>
            <pc:docMk/>
            <pc:sldMk cId="2634429142" sldId="392"/>
            <ac:spMk id="10" creationId="{231FD457-849E-4D82-B7FC-A2309C458161}"/>
          </ac:spMkLst>
        </pc:spChg>
        <pc:picChg chg="del">
          <ac:chgData name="Goldbaum, Stephen (FRPPE)" userId="76f6f1ad-adbf-4246-9e93-d985a4d55f04" providerId="ADAL" clId="{FC64213E-7841-4AF5-B07F-BC422C69F7F3}" dt="2022-06-07T17:21:32.661" v="1043" actId="478"/>
          <ac:picMkLst>
            <pc:docMk/>
            <pc:sldMk cId="2634429142" sldId="392"/>
            <ac:picMk id="17" creationId="{461B0470-00B4-4071-9484-69E16942F9C6}"/>
          </ac:picMkLst>
        </pc:picChg>
        <pc:picChg chg="del">
          <ac:chgData name="Goldbaum, Stephen (FRPPE)" userId="76f6f1ad-adbf-4246-9e93-d985a4d55f04" providerId="ADAL" clId="{FC64213E-7841-4AF5-B07F-BC422C69F7F3}" dt="2022-06-07T17:21:39.054" v="1046" actId="478"/>
          <ac:picMkLst>
            <pc:docMk/>
            <pc:sldMk cId="2634429142" sldId="392"/>
            <ac:picMk id="40" creationId="{360D3FB4-3D6B-4F23-86BE-39C99F9EC07C}"/>
          </ac:picMkLst>
        </pc:picChg>
        <pc:picChg chg="del">
          <ac:chgData name="Goldbaum, Stephen (FRPPE)" userId="76f6f1ad-adbf-4246-9e93-d985a4d55f04" providerId="ADAL" clId="{FC64213E-7841-4AF5-B07F-BC422C69F7F3}" dt="2022-06-07T17:21:32.661" v="1043" actId="478"/>
          <ac:picMkLst>
            <pc:docMk/>
            <pc:sldMk cId="2634429142" sldId="392"/>
            <ac:picMk id="1026" creationId="{F9CFFB03-39DA-460D-817A-8E0CC7CF1BFD}"/>
          </ac:picMkLst>
        </pc:picChg>
        <pc:cxnChg chg="mod">
          <ac:chgData name="Goldbaum, Stephen (FRPPE)" userId="76f6f1ad-adbf-4246-9e93-d985a4d55f04" providerId="ADAL" clId="{FC64213E-7841-4AF5-B07F-BC422C69F7F3}" dt="2022-06-07T17:21:44.288" v="1047" actId="14100"/>
          <ac:cxnSpMkLst>
            <pc:docMk/>
            <pc:sldMk cId="2634429142" sldId="392"/>
            <ac:cxnSpMk id="23" creationId="{C4D413BF-1307-4A9F-9DF0-8F45270FF939}"/>
          </ac:cxnSpMkLst>
        </pc:cxnChg>
        <pc:cxnChg chg="del mod">
          <ac:chgData name="Goldbaum, Stephen (FRPPE)" userId="76f6f1ad-adbf-4246-9e93-d985a4d55f04" providerId="ADAL" clId="{FC64213E-7841-4AF5-B07F-BC422C69F7F3}" dt="2022-06-07T17:21:36.463" v="1045" actId="478"/>
          <ac:cxnSpMkLst>
            <pc:docMk/>
            <pc:sldMk cId="2634429142" sldId="392"/>
            <ac:cxnSpMk id="25" creationId="{A067A45F-35F8-4491-BDE9-94FFFDF3B726}"/>
          </ac:cxnSpMkLst>
        </pc:cxnChg>
        <pc:cxnChg chg="del mod">
          <ac:chgData name="Goldbaum, Stephen (FRPPE)" userId="76f6f1ad-adbf-4246-9e93-d985a4d55f04" providerId="ADAL" clId="{FC64213E-7841-4AF5-B07F-BC422C69F7F3}" dt="2022-06-07T17:21:35.105" v="1044" actId="478"/>
          <ac:cxnSpMkLst>
            <pc:docMk/>
            <pc:sldMk cId="2634429142" sldId="392"/>
            <ac:cxnSpMk id="29" creationId="{5B37D96D-4969-424F-BDC3-998F868710CC}"/>
          </ac:cxnSpMkLst>
        </pc:cxnChg>
      </pc:sldChg>
      <pc:sldChg chg="delSp modSp add mod setBg">
        <pc:chgData name="Goldbaum, Stephen (FRPPE)" userId="76f6f1ad-adbf-4246-9e93-d985a4d55f04" providerId="ADAL" clId="{FC64213E-7841-4AF5-B07F-BC422C69F7F3}" dt="2022-06-08T15:05:47.141" v="1340"/>
        <pc:sldMkLst>
          <pc:docMk/>
          <pc:sldMk cId="215251179" sldId="393"/>
        </pc:sldMkLst>
        <pc:spChg chg="del">
          <ac:chgData name="Goldbaum, Stephen (FRPPE)" userId="76f6f1ad-adbf-4246-9e93-d985a4d55f04" providerId="ADAL" clId="{FC64213E-7841-4AF5-B07F-BC422C69F7F3}" dt="2022-06-07T17:25:37.009" v="1115" actId="478"/>
          <ac:spMkLst>
            <pc:docMk/>
            <pc:sldMk cId="215251179" sldId="393"/>
            <ac:spMk id="7" creationId="{6989857E-E73D-4F97-BEDD-139252A38062}"/>
          </ac:spMkLst>
        </pc:spChg>
        <pc:spChg chg="del">
          <ac:chgData name="Goldbaum, Stephen (FRPPE)" userId="76f6f1ad-adbf-4246-9e93-d985a4d55f04" providerId="ADAL" clId="{FC64213E-7841-4AF5-B07F-BC422C69F7F3}" dt="2022-06-07T17:25:37.009" v="1115" actId="478"/>
          <ac:spMkLst>
            <pc:docMk/>
            <pc:sldMk cId="215251179" sldId="393"/>
            <ac:spMk id="8" creationId="{D8F982CB-D7F0-47F8-B4F2-6730B3B129D4}"/>
          </ac:spMkLst>
        </pc:spChg>
        <pc:spChg chg="del">
          <ac:chgData name="Goldbaum, Stephen (FRPPE)" userId="76f6f1ad-adbf-4246-9e93-d985a4d55f04" providerId="ADAL" clId="{FC64213E-7841-4AF5-B07F-BC422C69F7F3}" dt="2022-06-07T17:25:37.009" v="1115" actId="478"/>
          <ac:spMkLst>
            <pc:docMk/>
            <pc:sldMk cId="215251179" sldId="393"/>
            <ac:spMk id="10" creationId="{231FD457-849E-4D82-B7FC-A2309C458161}"/>
          </ac:spMkLst>
        </pc:spChg>
        <pc:grpChg chg="del">
          <ac:chgData name="Goldbaum, Stephen (FRPPE)" userId="76f6f1ad-adbf-4246-9e93-d985a4d55f04" providerId="ADAL" clId="{FC64213E-7841-4AF5-B07F-BC422C69F7F3}" dt="2022-06-07T17:25:37.009" v="1115" actId="478"/>
          <ac:grpSpMkLst>
            <pc:docMk/>
            <pc:sldMk cId="215251179" sldId="393"/>
            <ac:grpSpMk id="11" creationId="{512BA2FF-E834-4F2D-87C2-2761144DA950}"/>
          </ac:grpSpMkLst>
        </pc:grpChg>
        <pc:picChg chg="del">
          <ac:chgData name="Goldbaum, Stephen (FRPPE)" userId="76f6f1ad-adbf-4246-9e93-d985a4d55f04" providerId="ADAL" clId="{FC64213E-7841-4AF5-B07F-BC422C69F7F3}" dt="2022-06-07T17:25:37.009" v="1115" actId="478"/>
          <ac:picMkLst>
            <pc:docMk/>
            <pc:sldMk cId="215251179" sldId="393"/>
            <ac:picMk id="17" creationId="{461B0470-00B4-4071-9484-69E16942F9C6}"/>
          </ac:picMkLst>
        </pc:picChg>
        <pc:picChg chg="del">
          <ac:chgData name="Goldbaum, Stephen (FRPPE)" userId="76f6f1ad-adbf-4246-9e93-d985a4d55f04" providerId="ADAL" clId="{FC64213E-7841-4AF5-B07F-BC422C69F7F3}" dt="2022-06-07T17:25:45.132" v="1117" actId="478"/>
          <ac:picMkLst>
            <pc:docMk/>
            <pc:sldMk cId="215251179" sldId="393"/>
            <ac:picMk id="40" creationId="{360D3FB4-3D6B-4F23-86BE-39C99F9EC07C}"/>
          </ac:picMkLst>
        </pc:picChg>
        <pc:picChg chg="del">
          <ac:chgData name="Goldbaum, Stephen (FRPPE)" userId="76f6f1ad-adbf-4246-9e93-d985a4d55f04" providerId="ADAL" clId="{FC64213E-7841-4AF5-B07F-BC422C69F7F3}" dt="2022-06-07T17:25:37.009" v="1115" actId="478"/>
          <ac:picMkLst>
            <pc:docMk/>
            <pc:sldMk cId="215251179" sldId="393"/>
            <ac:picMk id="1026" creationId="{F9CFFB03-39DA-460D-817A-8E0CC7CF1BFD}"/>
          </ac:picMkLst>
        </pc:picChg>
        <pc:cxnChg chg="del mod">
          <ac:chgData name="Goldbaum, Stephen (FRPPE)" userId="76f6f1ad-adbf-4246-9e93-d985a4d55f04" providerId="ADAL" clId="{FC64213E-7841-4AF5-B07F-BC422C69F7F3}" dt="2022-06-07T17:25:41.638" v="1116" actId="478"/>
          <ac:cxnSpMkLst>
            <pc:docMk/>
            <pc:sldMk cId="215251179" sldId="393"/>
            <ac:cxnSpMk id="23" creationId="{C4D413BF-1307-4A9F-9DF0-8F45270FF939}"/>
          </ac:cxnSpMkLst>
        </pc:cxnChg>
        <pc:cxnChg chg="del mod">
          <ac:chgData name="Goldbaum, Stephen (FRPPE)" userId="76f6f1ad-adbf-4246-9e93-d985a4d55f04" providerId="ADAL" clId="{FC64213E-7841-4AF5-B07F-BC422C69F7F3}" dt="2022-06-07T17:25:41.638" v="1116" actId="478"/>
          <ac:cxnSpMkLst>
            <pc:docMk/>
            <pc:sldMk cId="215251179" sldId="393"/>
            <ac:cxnSpMk id="25" creationId="{A067A45F-35F8-4491-BDE9-94FFFDF3B726}"/>
          </ac:cxnSpMkLst>
        </pc:cxnChg>
        <pc:cxnChg chg="del mod">
          <ac:chgData name="Goldbaum, Stephen (FRPPE)" userId="76f6f1ad-adbf-4246-9e93-d985a4d55f04" providerId="ADAL" clId="{FC64213E-7841-4AF5-B07F-BC422C69F7F3}" dt="2022-06-07T17:25:41.638" v="1116" actId="478"/>
          <ac:cxnSpMkLst>
            <pc:docMk/>
            <pc:sldMk cId="215251179" sldId="393"/>
            <ac:cxnSpMk id="29" creationId="{5B37D96D-4969-424F-BDC3-998F868710CC}"/>
          </ac:cxnSpMkLst>
        </pc:cxnChg>
      </pc:sldChg>
      <pc:sldChg chg="add del">
        <pc:chgData name="Goldbaum, Stephen (FRPPE)" userId="76f6f1ad-adbf-4246-9e93-d985a4d55f04" providerId="ADAL" clId="{FC64213E-7841-4AF5-B07F-BC422C69F7F3}" dt="2022-06-07T17:29:04.789" v="1121" actId="47"/>
        <pc:sldMkLst>
          <pc:docMk/>
          <pc:sldMk cId="1938986230" sldId="394"/>
        </pc:sldMkLst>
      </pc:sldChg>
      <pc:sldChg chg="delSp add del mod">
        <pc:chgData name="Goldbaum, Stephen (FRPPE)" userId="76f6f1ad-adbf-4246-9e93-d985a4d55f04" providerId="ADAL" clId="{FC64213E-7841-4AF5-B07F-BC422C69F7F3}" dt="2022-06-07T17:31:15.670" v="1126" actId="47"/>
        <pc:sldMkLst>
          <pc:docMk/>
          <pc:sldMk cId="2151373668" sldId="395"/>
        </pc:sldMkLst>
        <pc:spChg chg="del">
          <ac:chgData name="Goldbaum, Stephen (FRPPE)" userId="76f6f1ad-adbf-4246-9e93-d985a4d55f04" providerId="ADAL" clId="{FC64213E-7841-4AF5-B07F-BC422C69F7F3}" dt="2022-06-07T17:29:18.516" v="1123" actId="478"/>
          <ac:spMkLst>
            <pc:docMk/>
            <pc:sldMk cId="2151373668" sldId="395"/>
            <ac:spMk id="8" creationId="{D8F982CB-D7F0-47F8-B4F2-6730B3B129D4}"/>
          </ac:spMkLst>
        </pc:spChg>
        <pc:spChg chg="del">
          <ac:chgData name="Goldbaum, Stephen (FRPPE)" userId="76f6f1ad-adbf-4246-9e93-d985a4d55f04" providerId="ADAL" clId="{FC64213E-7841-4AF5-B07F-BC422C69F7F3}" dt="2022-06-07T17:29:15.828" v="1122" actId="478"/>
          <ac:spMkLst>
            <pc:docMk/>
            <pc:sldMk cId="2151373668" sldId="395"/>
            <ac:spMk id="10" creationId="{231FD457-849E-4D82-B7FC-A2309C458161}"/>
          </ac:spMkLst>
        </pc:spChg>
        <pc:picChg chg="del">
          <ac:chgData name="Goldbaum, Stephen (FRPPE)" userId="76f6f1ad-adbf-4246-9e93-d985a4d55f04" providerId="ADAL" clId="{FC64213E-7841-4AF5-B07F-BC422C69F7F3}" dt="2022-06-07T17:29:15.828" v="1122" actId="478"/>
          <ac:picMkLst>
            <pc:docMk/>
            <pc:sldMk cId="2151373668" sldId="395"/>
            <ac:picMk id="17" creationId="{461B0470-00B4-4071-9484-69E16942F9C6}"/>
          </ac:picMkLst>
        </pc:picChg>
        <pc:picChg chg="del">
          <ac:chgData name="Goldbaum, Stephen (FRPPE)" userId="76f6f1ad-adbf-4246-9e93-d985a4d55f04" providerId="ADAL" clId="{FC64213E-7841-4AF5-B07F-BC422C69F7F3}" dt="2022-06-07T17:29:15.828" v="1122" actId="478"/>
          <ac:picMkLst>
            <pc:docMk/>
            <pc:sldMk cId="2151373668" sldId="395"/>
            <ac:picMk id="40" creationId="{360D3FB4-3D6B-4F23-86BE-39C99F9EC07C}"/>
          </ac:picMkLst>
        </pc:picChg>
        <pc:picChg chg="del">
          <ac:chgData name="Goldbaum, Stephen (FRPPE)" userId="76f6f1ad-adbf-4246-9e93-d985a4d55f04" providerId="ADAL" clId="{FC64213E-7841-4AF5-B07F-BC422C69F7F3}" dt="2022-06-07T17:29:15.828" v="1122" actId="478"/>
          <ac:picMkLst>
            <pc:docMk/>
            <pc:sldMk cId="2151373668" sldId="395"/>
            <ac:picMk id="1026" creationId="{F9CFFB03-39DA-460D-817A-8E0CC7CF1BFD}"/>
          </ac:picMkLst>
        </pc:picChg>
        <pc:cxnChg chg="del">
          <ac:chgData name="Goldbaum, Stephen (FRPPE)" userId="76f6f1ad-adbf-4246-9e93-d985a4d55f04" providerId="ADAL" clId="{FC64213E-7841-4AF5-B07F-BC422C69F7F3}" dt="2022-06-07T17:29:15.828" v="1122" actId="478"/>
          <ac:cxnSpMkLst>
            <pc:docMk/>
            <pc:sldMk cId="2151373668" sldId="395"/>
            <ac:cxnSpMk id="25" creationId="{A067A45F-35F8-4491-BDE9-94FFFDF3B726}"/>
          </ac:cxnSpMkLst>
        </pc:cxnChg>
        <pc:cxnChg chg="del">
          <ac:chgData name="Goldbaum, Stephen (FRPPE)" userId="76f6f1ad-adbf-4246-9e93-d985a4d55f04" providerId="ADAL" clId="{FC64213E-7841-4AF5-B07F-BC422C69F7F3}" dt="2022-06-07T17:29:15.828" v="1122" actId="478"/>
          <ac:cxnSpMkLst>
            <pc:docMk/>
            <pc:sldMk cId="2151373668" sldId="395"/>
            <ac:cxnSpMk id="29" creationId="{5B37D96D-4969-424F-BDC3-998F868710CC}"/>
          </ac:cxnSpMkLst>
        </pc:cxnChg>
      </pc:sldChg>
      <pc:sldChg chg="delSp modSp add mod setBg">
        <pc:chgData name="Goldbaum, Stephen (FRPPE)" userId="76f6f1ad-adbf-4246-9e93-d985a4d55f04" providerId="ADAL" clId="{FC64213E-7841-4AF5-B07F-BC422C69F7F3}" dt="2022-06-08T15:06:20.152" v="1344" actId="478"/>
        <pc:sldMkLst>
          <pc:docMk/>
          <pc:sldMk cId="1193069384" sldId="396"/>
        </pc:sldMkLst>
        <pc:spChg chg="del">
          <ac:chgData name="Goldbaum, Stephen (FRPPE)" userId="76f6f1ad-adbf-4246-9e93-d985a4d55f04" providerId="ADAL" clId="{FC64213E-7841-4AF5-B07F-BC422C69F7F3}" dt="2022-06-08T15:06:20.152" v="1344" actId="478"/>
          <ac:spMkLst>
            <pc:docMk/>
            <pc:sldMk cId="1193069384" sldId="396"/>
            <ac:spMk id="8" creationId="{D8F982CB-D7F0-47F8-B4F2-6730B3B129D4}"/>
          </ac:spMkLst>
        </pc:spChg>
        <pc:spChg chg="del">
          <ac:chgData name="Goldbaum, Stephen (FRPPE)" userId="76f6f1ad-adbf-4246-9e93-d985a4d55f04" providerId="ADAL" clId="{FC64213E-7841-4AF5-B07F-BC422C69F7F3}" dt="2022-06-07T17:32:31.118" v="1130" actId="478"/>
          <ac:spMkLst>
            <pc:docMk/>
            <pc:sldMk cId="1193069384" sldId="396"/>
            <ac:spMk id="10" creationId="{231FD457-849E-4D82-B7FC-A2309C458161}"/>
          </ac:spMkLst>
        </pc:spChg>
        <pc:picChg chg="del">
          <ac:chgData name="Goldbaum, Stephen (FRPPE)" userId="76f6f1ad-adbf-4246-9e93-d985a4d55f04" providerId="ADAL" clId="{FC64213E-7841-4AF5-B07F-BC422C69F7F3}" dt="2022-06-07T17:32:31.118" v="1130" actId="478"/>
          <ac:picMkLst>
            <pc:docMk/>
            <pc:sldMk cId="1193069384" sldId="396"/>
            <ac:picMk id="17" creationId="{461B0470-00B4-4071-9484-69E16942F9C6}"/>
          </ac:picMkLst>
        </pc:picChg>
        <pc:picChg chg="del">
          <ac:chgData name="Goldbaum, Stephen (FRPPE)" userId="76f6f1ad-adbf-4246-9e93-d985a4d55f04" providerId="ADAL" clId="{FC64213E-7841-4AF5-B07F-BC422C69F7F3}" dt="2022-06-08T15:06:16.497" v="1343" actId="478"/>
          <ac:picMkLst>
            <pc:docMk/>
            <pc:sldMk cId="1193069384" sldId="396"/>
            <ac:picMk id="40" creationId="{360D3FB4-3D6B-4F23-86BE-39C99F9EC07C}"/>
          </ac:picMkLst>
        </pc:picChg>
        <pc:picChg chg="del">
          <ac:chgData name="Goldbaum, Stephen (FRPPE)" userId="76f6f1ad-adbf-4246-9e93-d985a4d55f04" providerId="ADAL" clId="{FC64213E-7841-4AF5-B07F-BC422C69F7F3}" dt="2022-06-08T15:06:16.497" v="1343" actId="478"/>
          <ac:picMkLst>
            <pc:docMk/>
            <pc:sldMk cId="1193069384" sldId="396"/>
            <ac:picMk id="1026" creationId="{F9CFFB03-39DA-460D-817A-8E0CC7CF1BFD}"/>
          </ac:picMkLst>
        </pc:picChg>
        <pc:cxnChg chg="del mod">
          <ac:chgData name="Goldbaum, Stephen (FRPPE)" userId="76f6f1ad-adbf-4246-9e93-d985a4d55f04" providerId="ADAL" clId="{FC64213E-7841-4AF5-B07F-BC422C69F7F3}" dt="2022-06-08T15:06:20.152" v="1344" actId="478"/>
          <ac:cxnSpMkLst>
            <pc:docMk/>
            <pc:sldMk cId="1193069384" sldId="396"/>
            <ac:cxnSpMk id="25" creationId="{A067A45F-35F8-4491-BDE9-94FFFDF3B726}"/>
          </ac:cxnSpMkLst>
        </pc:cxnChg>
        <pc:cxnChg chg="del mod">
          <ac:chgData name="Goldbaum, Stephen (FRPPE)" userId="76f6f1ad-adbf-4246-9e93-d985a4d55f04" providerId="ADAL" clId="{FC64213E-7841-4AF5-B07F-BC422C69F7F3}" dt="2022-06-07T17:32:31.118" v="1130" actId="478"/>
          <ac:cxnSpMkLst>
            <pc:docMk/>
            <pc:sldMk cId="1193069384" sldId="396"/>
            <ac:cxnSpMk id="29" creationId="{5B37D96D-4969-424F-BDC3-998F868710CC}"/>
          </ac:cxnSpMkLst>
        </pc:cxnChg>
      </pc:sldChg>
      <pc:sldChg chg="delSp modSp add mod ord setBg">
        <pc:chgData name="Goldbaum, Stephen (FRPPE)" userId="76f6f1ad-adbf-4246-9e93-d985a4d55f04" providerId="ADAL" clId="{FC64213E-7841-4AF5-B07F-BC422C69F7F3}" dt="2022-06-08T15:05:58.543" v="1342"/>
        <pc:sldMkLst>
          <pc:docMk/>
          <pc:sldMk cId="357622035" sldId="397"/>
        </pc:sldMkLst>
        <pc:spChg chg="del mod">
          <ac:chgData name="Goldbaum, Stephen (FRPPE)" userId="76f6f1ad-adbf-4246-9e93-d985a4d55f04" providerId="ADAL" clId="{FC64213E-7841-4AF5-B07F-BC422C69F7F3}" dt="2022-06-08T14:51:26.186" v="1234" actId="478"/>
          <ac:spMkLst>
            <pc:docMk/>
            <pc:sldMk cId="357622035" sldId="397"/>
            <ac:spMk id="10" creationId="{231FD457-849E-4D82-B7FC-A2309C458161}"/>
          </ac:spMkLst>
        </pc:spChg>
        <pc:picChg chg="del">
          <ac:chgData name="Goldbaum, Stephen (FRPPE)" userId="76f6f1ad-adbf-4246-9e93-d985a4d55f04" providerId="ADAL" clId="{FC64213E-7841-4AF5-B07F-BC422C69F7F3}" dt="2022-06-08T14:51:23.640" v="1233" actId="478"/>
          <ac:picMkLst>
            <pc:docMk/>
            <pc:sldMk cId="357622035" sldId="397"/>
            <ac:picMk id="17" creationId="{461B0470-00B4-4071-9484-69E16942F9C6}"/>
          </ac:picMkLst>
        </pc:picChg>
        <pc:cxnChg chg="del mod">
          <ac:chgData name="Goldbaum, Stephen (FRPPE)" userId="76f6f1ad-adbf-4246-9e93-d985a4d55f04" providerId="ADAL" clId="{FC64213E-7841-4AF5-B07F-BC422C69F7F3}" dt="2022-06-08T14:51:27.261" v="1235" actId="478"/>
          <ac:cxnSpMkLst>
            <pc:docMk/>
            <pc:sldMk cId="357622035" sldId="397"/>
            <ac:cxnSpMk id="29" creationId="{5B37D96D-4969-424F-BDC3-998F868710CC}"/>
          </ac:cxnSpMkLst>
        </pc:cxnChg>
      </pc:sldChg>
      <pc:sldChg chg="addSp delSp modSp new mod">
        <pc:chgData name="Goldbaum, Stephen (FRPPE)" userId="76f6f1ad-adbf-4246-9e93-d985a4d55f04" providerId="ADAL" clId="{FC64213E-7841-4AF5-B07F-BC422C69F7F3}" dt="2022-06-08T14:50:45.549" v="1227" actId="1076"/>
        <pc:sldMkLst>
          <pc:docMk/>
          <pc:sldMk cId="3996272236" sldId="398"/>
        </pc:sldMkLst>
        <pc:spChg chg="mod">
          <ac:chgData name="Goldbaum, Stephen (FRPPE)" userId="76f6f1ad-adbf-4246-9e93-d985a4d55f04" providerId="ADAL" clId="{FC64213E-7841-4AF5-B07F-BC422C69F7F3}" dt="2022-06-08T14:43:13.754" v="1175" actId="20577"/>
          <ac:spMkLst>
            <pc:docMk/>
            <pc:sldMk cId="3996272236" sldId="398"/>
            <ac:spMk id="2" creationId="{D8C15015-AD2B-44DC-9FB7-AD9420A8891A}"/>
          </ac:spMkLst>
        </pc:spChg>
        <pc:spChg chg="del">
          <ac:chgData name="Goldbaum, Stephen (FRPPE)" userId="76f6f1ad-adbf-4246-9e93-d985a4d55f04" providerId="ADAL" clId="{FC64213E-7841-4AF5-B07F-BC422C69F7F3}" dt="2022-06-08T14:43:19.200" v="1176" actId="478"/>
          <ac:spMkLst>
            <pc:docMk/>
            <pc:sldMk cId="3996272236" sldId="398"/>
            <ac:spMk id="3" creationId="{887AE798-F765-4E21-9D0D-972D3EA11A2F}"/>
          </ac:spMkLst>
        </pc:spChg>
        <pc:picChg chg="add mod">
          <ac:chgData name="Goldbaum, Stephen (FRPPE)" userId="76f6f1ad-adbf-4246-9e93-d985a4d55f04" providerId="ADAL" clId="{FC64213E-7841-4AF5-B07F-BC422C69F7F3}" dt="2022-06-08T14:49:53.344" v="1226" actId="1076"/>
          <ac:picMkLst>
            <pc:docMk/>
            <pc:sldMk cId="3996272236" sldId="398"/>
            <ac:picMk id="6" creationId="{C3D261D6-6098-4D74-B299-EB651A511327}"/>
          </ac:picMkLst>
        </pc:picChg>
        <pc:picChg chg="add del mod">
          <ac:chgData name="Goldbaum, Stephen (FRPPE)" userId="76f6f1ad-adbf-4246-9e93-d985a4d55f04" providerId="ADAL" clId="{FC64213E-7841-4AF5-B07F-BC422C69F7F3}" dt="2022-06-08T14:48:24.575" v="1208" actId="478"/>
          <ac:picMkLst>
            <pc:docMk/>
            <pc:sldMk cId="3996272236" sldId="398"/>
            <ac:picMk id="7" creationId="{E76FBA46-E3D8-429A-B75F-C65343FC840D}"/>
          </ac:picMkLst>
        </pc:picChg>
        <pc:picChg chg="add mod">
          <ac:chgData name="Goldbaum, Stephen (FRPPE)" userId="76f6f1ad-adbf-4246-9e93-d985a4d55f04" providerId="ADAL" clId="{FC64213E-7841-4AF5-B07F-BC422C69F7F3}" dt="2022-06-08T14:49:36.468" v="1222" actId="1076"/>
          <ac:picMkLst>
            <pc:docMk/>
            <pc:sldMk cId="3996272236" sldId="398"/>
            <ac:picMk id="14" creationId="{D945E73D-518E-45FD-BD0A-4A6AF614BBE7}"/>
          </ac:picMkLst>
        </pc:picChg>
        <pc:picChg chg="add del mod">
          <ac:chgData name="Goldbaum, Stephen (FRPPE)" userId="76f6f1ad-adbf-4246-9e93-d985a4d55f04" providerId="ADAL" clId="{FC64213E-7841-4AF5-B07F-BC422C69F7F3}" dt="2022-06-08T14:48:37.123" v="1214" actId="22"/>
          <ac:picMkLst>
            <pc:docMk/>
            <pc:sldMk cId="3996272236" sldId="398"/>
            <ac:picMk id="26" creationId="{48460033-BB66-47C4-BCEE-7BA86B3E5970}"/>
          </ac:picMkLst>
        </pc:picChg>
        <pc:picChg chg="add mod">
          <ac:chgData name="Goldbaum, Stephen (FRPPE)" userId="76f6f1ad-adbf-4246-9e93-d985a4d55f04" providerId="ADAL" clId="{FC64213E-7841-4AF5-B07F-BC422C69F7F3}" dt="2022-06-08T14:50:45.549" v="1227" actId="1076"/>
          <ac:picMkLst>
            <pc:docMk/>
            <pc:sldMk cId="3996272236" sldId="398"/>
            <ac:picMk id="28" creationId="{347A1B0D-1D0A-4B31-9976-68A92018CC0E}"/>
          </ac:picMkLst>
        </pc:picChg>
        <pc:picChg chg="add mod">
          <ac:chgData name="Goldbaum, Stephen (FRPPE)" userId="76f6f1ad-adbf-4246-9e93-d985a4d55f04" providerId="ADAL" clId="{FC64213E-7841-4AF5-B07F-BC422C69F7F3}" dt="2022-06-08T14:49:50.699" v="1225" actId="14100"/>
          <ac:picMkLst>
            <pc:docMk/>
            <pc:sldMk cId="3996272236" sldId="398"/>
            <ac:picMk id="2050" creationId="{20156DF4-E27F-4A49-8FF0-DCC5E302B096}"/>
          </ac:picMkLst>
        </pc:picChg>
        <pc:cxnChg chg="add mod">
          <ac:chgData name="Goldbaum, Stephen (FRPPE)" userId="76f6f1ad-adbf-4246-9e93-d985a4d55f04" providerId="ADAL" clId="{FC64213E-7841-4AF5-B07F-BC422C69F7F3}" dt="2022-06-08T14:49:53.344" v="1226" actId="1076"/>
          <ac:cxnSpMkLst>
            <pc:docMk/>
            <pc:sldMk cId="3996272236" sldId="398"/>
            <ac:cxnSpMk id="8" creationId="{6435E5F2-8AC2-4182-8790-A336CD9B38B4}"/>
          </ac:cxnSpMkLst>
        </pc:cxnChg>
        <pc:cxnChg chg="add mod">
          <ac:chgData name="Goldbaum, Stephen (FRPPE)" userId="76f6f1ad-adbf-4246-9e93-d985a4d55f04" providerId="ADAL" clId="{FC64213E-7841-4AF5-B07F-BC422C69F7F3}" dt="2022-06-08T14:49:53.344" v="1226" actId="1076"/>
          <ac:cxnSpMkLst>
            <pc:docMk/>
            <pc:sldMk cId="3996272236" sldId="398"/>
            <ac:cxnSpMk id="10" creationId="{CD548C50-3B49-4DC8-A944-3C1174DAD916}"/>
          </ac:cxnSpMkLst>
        </pc:cxnChg>
        <pc:cxnChg chg="add mod">
          <ac:chgData name="Goldbaum, Stephen (FRPPE)" userId="76f6f1ad-adbf-4246-9e93-d985a4d55f04" providerId="ADAL" clId="{FC64213E-7841-4AF5-B07F-BC422C69F7F3}" dt="2022-06-08T14:50:45.549" v="1227" actId="1076"/>
          <ac:cxnSpMkLst>
            <pc:docMk/>
            <pc:sldMk cId="3996272236" sldId="398"/>
            <ac:cxnSpMk id="2053" creationId="{8F8171AF-1273-4CF3-8A22-A97B9D52B43A}"/>
          </ac:cxnSpMkLst>
        </pc:cxnChg>
      </pc:sldChg>
      <pc:sldChg chg="add setBg">
        <pc:chgData name="Goldbaum, Stephen (FRPPE)" userId="76f6f1ad-adbf-4246-9e93-d985a4d55f04" providerId="ADAL" clId="{FC64213E-7841-4AF5-B07F-BC422C69F7F3}" dt="2022-06-08T15:06:30.494" v="1345"/>
        <pc:sldMkLst>
          <pc:docMk/>
          <pc:sldMk cId="3755368027" sldId="399"/>
        </pc:sldMkLst>
      </pc:sldChg>
      <pc:sldChg chg="addSp delSp modSp add mod">
        <pc:chgData name="Goldbaum, Stephen (FRPPE)" userId="76f6f1ad-adbf-4246-9e93-d985a4d55f04" providerId="ADAL" clId="{FC64213E-7841-4AF5-B07F-BC422C69F7F3}" dt="2022-06-08T14:58:43.265" v="1336" actId="1076"/>
        <pc:sldMkLst>
          <pc:docMk/>
          <pc:sldMk cId="2711625379" sldId="400"/>
        </pc:sldMkLst>
        <pc:spChg chg="mod">
          <ac:chgData name="Goldbaum, Stephen (FRPPE)" userId="76f6f1ad-adbf-4246-9e93-d985a4d55f04" providerId="ADAL" clId="{FC64213E-7841-4AF5-B07F-BC422C69F7F3}" dt="2022-06-08T14:58:30.366" v="1335" actId="20577"/>
          <ac:spMkLst>
            <pc:docMk/>
            <pc:sldMk cId="2711625379" sldId="400"/>
            <ac:spMk id="2" creationId="{D8C15015-AD2B-44DC-9FB7-AD9420A8891A}"/>
          </ac:spMkLst>
        </pc:spChg>
        <pc:grpChg chg="add mod">
          <ac:chgData name="Goldbaum, Stephen (FRPPE)" userId="76f6f1ad-adbf-4246-9e93-d985a4d55f04" providerId="ADAL" clId="{FC64213E-7841-4AF5-B07F-BC422C69F7F3}" dt="2022-06-08T14:58:43.265" v="1336" actId="1076"/>
          <ac:grpSpMkLst>
            <pc:docMk/>
            <pc:sldMk cId="2711625379" sldId="400"/>
            <ac:grpSpMk id="2056" creationId="{336DBB0E-577C-44B8-A88C-52F766AD9F9F}"/>
          </ac:grpSpMkLst>
        </pc:grpChg>
        <pc:picChg chg="mod">
          <ac:chgData name="Goldbaum, Stephen (FRPPE)" userId="76f6f1ad-adbf-4246-9e93-d985a4d55f04" providerId="ADAL" clId="{FC64213E-7841-4AF5-B07F-BC422C69F7F3}" dt="2022-06-08T14:58:43.265" v="1336" actId="1076"/>
          <ac:picMkLst>
            <pc:docMk/>
            <pc:sldMk cId="2711625379" sldId="400"/>
            <ac:picMk id="6" creationId="{C3D261D6-6098-4D74-B299-EB651A511327}"/>
          </ac:picMkLst>
        </pc:picChg>
        <pc:picChg chg="mod">
          <ac:chgData name="Goldbaum, Stephen (FRPPE)" userId="76f6f1ad-adbf-4246-9e93-d985a4d55f04" providerId="ADAL" clId="{FC64213E-7841-4AF5-B07F-BC422C69F7F3}" dt="2022-06-08T14:58:43.265" v="1336" actId="1076"/>
          <ac:picMkLst>
            <pc:docMk/>
            <pc:sldMk cId="2711625379" sldId="400"/>
            <ac:picMk id="14" creationId="{D945E73D-518E-45FD-BD0A-4A6AF614BBE7}"/>
          </ac:picMkLst>
        </pc:picChg>
        <pc:picChg chg="del mod">
          <ac:chgData name="Goldbaum, Stephen (FRPPE)" userId="76f6f1ad-adbf-4246-9e93-d985a4d55f04" providerId="ADAL" clId="{FC64213E-7841-4AF5-B07F-BC422C69F7F3}" dt="2022-06-08T14:55:40.955" v="1265" actId="478"/>
          <ac:picMkLst>
            <pc:docMk/>
            <pc:sldMk cId="2711625379" sldId="400"/>
            <ac:picMk id="28" creationId="{347A1B0D-1D0A-4B31-9976-68A92018CC0E}"/>
          </ac:picMkLst>
        </pc:picChg>
        <pc:picChg chg="add mod">
          <ac:chgData name="Goldbaum, Stephen (FRPPE)" userId="76f6f1ad-adbf-4246-9e93-d985a4d55f04" providerId="ADAL" clId="{FC64213E-7841-4AF5-B07F-BC422C69F7F3}" dt="2022-06-08T14:58:43.265" v="1336" actId="1076"/>
          <ac:picMkLst>
            <pc:docMk/>
            <pc:sldMk cId="2711625379" sldId="400"/>
            <ac:picMk id="31" creationId="{3347CCAD-C321-4707-9DBF-DE757E783CA2}"/>
          </ac:picMkLst>
        </pc:picChg>
        <pc:picChg chg="add mod">
          <ac:chgData name="Goldbaum, Stephen (FRPPE)" userId="76f6f1ad-adbf-4246-9e93-d985a4d55f04" providerId="ADAL" clId="{FC64213E-7841-4AF5-B07F-BC422C69F7F3}" dt="2022-06-08T14:58:43.265" v="1336" actId="1076"/>
          <ac:picMkLst>
            <pc:docMk/>
            <pc:sldMk cId="2711625379" sldId="400"/>
            <ac:picMk id="34" creationId="{3E3F0057-638F-4515-9B84-DD97DA124603}"/>
          </ac:picMkLst>
        </pc:picChg>
        <pc:picChg chg="add mod">
          <ac:chgData name="Goldbaum, Stephen (FRPPE)" userId="76f6f1ad-adbf-4246-9e93-d985a4d55f04" providerId="ADAL" clId="{FC64213E-7841-4AF5-B07F-BC422C69F7F3}" dt="2022-06-08T14:58:43.265" v="1336" actId="1076"/>
          <ac:picMkLst>
            <pc:docMk/>
            <pc:sldMk cId="2711625379" sldId="400"/>
            <ac:picMk id="41" creationId="{C0AE3B32-5751-498F-9604-B60C010A7568}"/>
          </ac:picMkLst>
        </pc:picChg>
        <pc:picChg chg="add mod">
          <ac:chgData name="Goldbaum, Stephen (FRPPE)" userId="76f6f1ad-adbf-4246-9e93-d985a4d55f04" providerId="ADAL" clId="{FC64213E-7841-4AF5-B07F-BC422C69F7F3}" dt="2022-06-08T14:58:43.265" v="1336" actId="1076"/>
          <ac:picMkLst>
            <pc:docMk/>
            <pc:sldMk cId="2711625379" sldId="400"/>
            <ac:picMk id="42" creationId="{719ECCD5-0850-4F08-8A04-38A9B793AA87}"/>
          </ac:picMkLst>
        </pc:picChg>
        <pc:picChg chg="add mod">
          <ac:chgData name="Goldbaum, Stephen (FRPPE)" userId="76f6f1ad-adbf-4246-9e93-d985a4d55f04" providerId="ADAL" clId="{FC64213E-7841-4AF5-B07F-BC422C69F7F3}" dt="2022-06-08T14:58:43.265" v="1336" actId="1076"/>
          <ac:picMkLst>
            <pc:docMk/>
            <pc:sldMk cId="2711625379" sldId="400"/>
            <ac:picMk id="43" creationId="{696CFE92-71AB-48D7-84C5-FFFE9944A47B}"/>
          </ac:picMkLst>
        </pc:picChg>
        <pc:picChg chg="mod">
          <ac:chgData name="Goldbaum, Stephen (FRPPE)" userId="76f6f1ad-adbf-4246-9e93-d985a4d55f04" providerId="ADAL" clId="{FC64213E-7841-4AF5-B07F-BC422C69F7F3}" dt="2022-06-08T14:58:43.265" v="1336" actId="1076"/>
          <ac:picMkLst>
            <pc:docMk/>
            <pc:sldMk cId="2711625379" sldId="400"/>
            <ac:picMk id="2050" creationId="{20156DF4-E27F-4A49-8FF0-DCC5E302B096}"/>
          </ac:picMkLst>
        </pc:picChg>
        <pc:cxnChg chg="mod">
          <ac:chgData name="Goldbaum, Stephen (FRPPE)" userId="76f6f1ad-adbf-4246-9e93-d985a4d55f04" providerId="ADAL" clId="{FC64213E-7841-4AF5-B07F-BC422C69F7F3}" dt="2022-06-08T14:58:43.265" v="1336" actId="1076"/>
          <ac:cxnSpMkLst>
            <pc:docMk/>
            <pc:sldMk cId="2711625379" sldId="400"/>
            <ac:cxnSpMk id="8" creationId="{6435E5F2-8AC2-4182-8790-A336CD9B38B4}"/>
          </ac:cxnSpMkLst>
        </pc:cxnChg>
        <pc:cxnChg chg="mod">
          <ac:chgData name="Goldbaum, Stephen (FRPPE)" userId="76f6f1ad-adbf-4246-9e93-d985a4d55f04" providerId="ADAL" clId="{FC64213E-7841-4AF5-B07F-BC422C69F7F3}" dt="2022-06-08T14:58:43.265" v="1336" actId="1076"/>
          <ac:cxnSpMkLst>
            <pc:docMk/>
            <pc:sldMk cId="2711625379" sldId="400"/>
            <ac:cxnSpMk id="10" creationId="{CD548C50-3B49-4DC8-A944-3C1174DAD916}"/>
          </ac:cxnSpMkLst>
        </pc:cxnChg>
        <pc:cxnChg chg="add mod">
          <ac:chgData name="Goldbaum, Stephen (FRPPE)" userId="76f6f1ad-adbf-4246-9e93-d985a4d55f04" providerId="ADAL" clId="{FC64213E-7841-4AF5-B07F-BC422C69F7F3}" dt="2022-06-08T14:58:43.265" v="1336" actId="1076"/>
          <ac:cxnSpMkLst>
            <pc:docMk/>
            <pc:sldMk cId="2711625379" sldId="400"/>
            <ac:cxnSpMk id="30" creationId="{AEB937D5-8789-403E-BD87-4C0ABBF33127}"/>
          </ac:cxnSpMkLst>
        </pc:cxnChg>
        <pc:cxnChg chg="add mod">
          <ac:chgData name="Goldbaum, Stephen (FRPPE)" userId="76f6f1ad-adbf-4246-9e93-d985a4d55f04" providerId="ADAL" clId="{FC64213E-7841-4AF5-B07F-BC422C69F7F3}" dt="2022-06-08T14:58:43.265" v="1336" actId="1076"/>
          <ac:cxnSpMkLst>
            <pc:docMk/>
            <pc:sldMk cId="2711625379" sldId="400"/>
            <ac:cxnSpMk id="2049" creationId="{9FEF789B-1CA6-4C18-A84C-1D95B95B6EEB}"/>
          </ac:cxnSpMkLst>
        </pc:cxnChg>
        <pc:cxnChg chg="add mod">
          <ac:chgData name="Goldbaum, Stephen (FRPPE)" userId="76f6f1ad-adbf-4246-9e93-d985a4d55f04" providerId="ADAL" clId="{FC64213E-7841-4AF5-B07F-BC422C69F7F3}" dt="2022-06-08T14:58:43.265" v="1336" actId="1076"/>
          <ac:cxnSpMkLst>
            <pc:docMk/>
            <pc:sldMk cId="2711625379" sldId="400"/>
            <ac:cxnSpMk id="2052" creationId="{74F02482-4D34-44FD-95A8-82D5C70040C2}"/>
          </ac:cxnSpMkLst>
        </pc:cxnChg>
        <pc:cxnChg chg="mod">
          <ac:chgData name="Goldbaum, Stephen (FRPPE)" userId="76f6f1ad-adbf-4246-9e93-d985a4d55f04" providerId="ADAL" clId="{FC64213E-7841-4AF5-B07F-BC422C69F7F3}" dt="2022-06-08T14:58:43.265" v="1336" actId="1076"/>
          <ac:cxnSpMkLst>
            <pc:docMk/>
            <pc:sldMk cId="2711625379" sldId="400"/>
            <ac:cxnSpMk id="2053" creationId="{8F8171AF-1273-4CF3-8A22-A97B9D52B43A}"/>
          </ac:cxnSpMkLst>
        </pc:cxnChg>
        <pc:cxnChg chg="add mod">
          <ac:chgData name="Goldbaum, Stephen (FRPPE)" userId="76f6f1ad-adbf-4246-9e93-d985a4d55f04" providerId="ADAL" clId="{FC64213E-7841-4AF5-B07F-BC422C69F7F3}" dt="2022-06-08T14:58:43.265" v="1336" actId="1076"/>
          <ac:cxnSpMkLst>
            <pc:docMk/>
            <pc:sldMk cId="2711625379" sldId="400"/>
            <ac:cxnSpMk id="2067" creationId="{F1723574-8718-4CCF-BE95-C9499E109145}"/>
          </ac:cxnSpMkLst>
        </pc:cxnChg>
      </pc:sldChg>
      <pc:sldChg chg="addSp delSp modSp new mod setBg">
        <pc:chgData name="Goldbaum, Stephen (FRPPE)" userId="76f6f1ad-adbf-4246-9e93-d985a4d55f04" providerId="ADAL" clId="{FC64213E-7841-4AF5-B07F-BC422C69F7F3}" dt="2022-06-08T15:23:43.979" v="1704"/>
        <pc:sldMkLst>
          <pc:docMk/>
          <pc:sldMk cId="1623181597" sldId="401"/>
        </pc:sldMkLst>
        <pc:spChg chg="mod">
          <ac:chgData name="Goldbaum, Stephen (FRPPE)" userId="76f6f1ad-adbf-4246-9e93-d985a4d55f04" providerId="ADAL" clId="{FC64213E-7841-4AF5-B07F-BC422C69F7F3}" dt="2022-06-08T15:23:19.641" v="1699" actId="20577"/>
          <ac:spMkLst>
            <pc:docMk/>
            <pc:sldMk cId="1623181597" sldId="401"/>
            <ac:spMk id="2" creationId="{DA45281B-DCC2-49D1-88BF-2706CE090D74}"/>
          </ac:spMkLst>
        </pc:spChg>
        <pc:spChg chg="del">
          <ac:chgData name="Goldbaum, Stephen (FRPPE)" userId="76f6f1ad-adbf-4246-9e93-d985a4d55f04" providerId="ADAL" clId="{FC64213E-7841-4AF5-B07F-BC422C69F7F3}" dt="2022-06-08T15:23:22.486" v="1700" actId="478"/>
          <ac:spMkLst>
            <pc:docMk/>
            <pc:sldMk cId="1623181597" sldId="401"/>
            <ac:spMk id="3" creationId="{53B8007E-C9C7-46A2-8D69-C4F394B1E786}"/>
          </ac:spMkLst>
        </pc:spChg>
        <pc:picChg chg="add mod">
          <ac:chgData name="Goldbaum, Stephen (FRPPE)" userId="76f6f1ad-adbf-4246-9e93-d985a4d55f04" providerId="ADAL" clId="{FC64213E-7841-4AF5-B07F-BC422C69F7F3}" dt="2022-06-08T15:23:41.009" v="1703" actId="1076"/>
          <ac:picMkLst>
            <pc:docMk/>
            <pc:sldMk cId="1623181597" sldId="401"/>
            <ac:picMk id="5" creationId="{C587FF34-DA50-4901-BAFF-0465F2D743AF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FFA1B3-C9A2-4897-B376-BDB61B065E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294D4B33-80D6-44F4-9432-35F7C1E2787B}">
      <dgm:prSet phldrT="[Text]"/>
      <dgm:spPr/>
      <dgm:t>
        <a:bodyPr/>
        <a:lstStyle/>
        <a:p>
          <a:r>
            <a:rPr lang="en-US" dirty="0"/>
            <a:t>Interpret</a:t>
          </a:r>
        </a:p>
      </dgm:t>
    </dgm:pt>
    <dgm:pt modelId="{3C02D58E-9319-45DE-901F-62054E1B39D1}" type="parTrans" cxnId="{CCE21EF5-EC2A-40B5-AA73-923083F5DBB0}">
      <dgm:prSet/>
      <dgm:spPr/>
      <dgm:t>
        <a:bodyPr/>
        <a:lstStyle/>
        <a:p>
          <a:endParaRPr lang="en-US"/>
        </a:p>
      </dgm:t>
    </dgm:pt>
    <dgm:pt modelId="{20845557-0736-4D9C-B525-9C372FA4AD6C}" type="sibTrans" cxnId="{CCE21EF5-EC2A-40B5-AA73-923083F5DBB0}">
      <dgm:prSet/>
      <dgm:spPr/>
      <dgm:t>
        <a:bodyPr/>
        <a:lstStyle/>
        <a:p>
          <a:endParaRPr lang="en-US"/>
        </a:p>
      </dgm:t>
    </dgm:pt>
    <dgm:pt modelId="{55C7EE80-BC17-4891-BC45-0C89CBA34B50}">
      <dgm:prSet phldrT="[Text]"/>
      <dgm:spPr/>
      <dgm:t>
        <a:bodyPr/>
        <a:lstStyle/>
        <a:p>
          <a:r>
            <a:rPr lang="en-US" dirty="0"/>
            <a:t>Document</a:t>
          </a:r>
        </a:p>
      </dgm:t>
    </dgm:pt>
    <dgm:pt modelId="{7462BB4E-53BC-4040-B05F-79D04E51D4A6}" type="parTrans" cxnId="{29BB26F2-301B-4C9F-AE70-DF5DA4B6740C}">
      <dgm:prSet/>
      <dgm:spPr/>
      <dgm:t>
        <a:bodyPr/>
        <a:lstStyle/>
        <a:p>
          <a:endParaRPr lang="en-US"/>
        </a:p>
      </dgm:t>
    </dgm:pt>
    <dgm:pt modelId="{78DCB2AE-31C7-4128-931F-C64141B9699A}" type="sibTrans" cxnId="{29BB26F2-301B-4C9F-AE70-DF5DA4B6740C}">
      <dgm:prSet/>
      <dgm:spPr/>
      <dgm:t>
        <a:bodyPr/>
        <a:lstStyle/>
        <a:p>
          <a:endParaRPr lang="en-US"/>
        </a:p>
      </dgm:t>
    </dgm:pt>
    <dgm:pt modelId="{EA3E46A3-E4BE-41E0-977E-13251FEBF152}">
      <dgm:prSet phldrT="[Text]"/>
      <dgm:spPr/>
      <dgm:t>
        <a:bodyPr/>
        <a:lstStyle/>
        <a:p>
          <a:r>
            <a:rPr lang="en-US" dirty="0"/>
            <a:t>Analyze</a:t>
          </a:r>
        </a:p>
      </dgm:t>
    </dgm:pt>
    <dgm:pt modelId="{230BCA3F-C499-4D65-BE1E-1C2B266F4DCC}" type="parTrans" cxnId="{BF0A7E1E-3A64-44EE-B050-FF95401D019D}">
      <dgm:prSet/>
      <dgm:spPr/>
      <dgm:t>
        <a:bodyPr/>
        <a:lstStyle/>
        <a:p>
          <a:endParaRPr lang="en-US"/>
        </a:p>
      </dgm:t>
    </dgm:pt>
    <dgm:pt modelId="{5D10FFB8-DE9F-4E4E-8AD3-0BAFDAD6FCEB}" type="sibTrans" cxnId="{BF0A7E1E-3A64-44EE-B050-FF95401D019D}">
      <dgm:prSet/>
      <dgm:spPr/>
      <dgm:t>
        <a:bodyPr/>
        <a:lstStyle/>
        <a:p>
          <a:endParaRPr lang="en-US"/>
        </a:p>
      </dgm:t>
    </dgm:pt>
    <dgm:pt modelId="{6858953F-4318-4EAF-AD22-3F6E10D1BD11}">
      <dgm:prSet/>
      <dgm:spPr/>
      <dgm:t>
        <a:bodyPr/>
        <a:lstStyle/>
        <a:p>
          <a:r>
            <a:rPr lang="en-US" dirty="0"/>
            <a:t>Architect</a:t>
          </a:r>
        </a:p>
      </dgm:t>
    </dgm:pt>
    <dgm:pt modelId="{93431984-361C-42B9-A894-A3815A4F75A6}" type="parTrans" cxnId="{A7AE9E34-5F4F-468A-92E3-91F357D2A5BB}">
      <dgm:prSet/>
      <dgm:spPr/>
      <dgm:t>
        <a:bodyPr/>
        <a:lstStyle/>
        <a:p>
          <a:endParaRPr lang="en-US"/>
        </a:p>
      </dgm:t>
    </dgm:pt>
    <dgm:pt modelId="{B97B8D6F-619A-4A5F-A837-C49D9E720360}" type="sibTrans" cxnId="{A7AE9E34-5F4F-468A-92E3-91F357D2A5BB}">
      <dgm:prSet/>
      <dgm:spPr/>
      <dgm:t>
        <a:bodyPr/>
        <a:lstStyle/>
        <a:p>
          <a:endParaRPr lang="en-US"/>
        </a:p>
      </dgm:t>
    </dgm:pt>
    <dgm:pt modelId="{4A5A6E14-DB28-4CEF-8EE7-4E91E0F70726}">
      <dgm:prSet/>
      <dgm:spPr/>
      <dgm:t>
        <a:bodyPr/>
        <a:lstStyle/>
        <a:p>
          <a:r>
            <a:rPr lang="en-US" dirty="0"/>
            <a:t>Implement</a:t>
          </a:r>
        </a:p>
      </dgm:t>
    </dgm:pt>
    <dgm:pt modelId="{4902C315-700E-45E4-B4E1-81D0D852211E}" type="parTrans" cxnId="{835C96CA-B29A-4D4A-A44E-BB141C62E4A2}">
      <dgm:prSet/>
      <dgm:spPr/>
      <dgm:t>
        <a:bodyPr/>
        <a:lstStyle/>
        <a:p>
          <a:endParaRPr lang="en-US"/>
        </a:p>
      </dgm:t>
    </dgm:pt>
    <dgm:pt modelId="{DD5716C8-D541-48B2-8897-2779544CB6DE}" type="sibTrans" cxnId="{835C96CA-B29A-4D4A-A44E-BB141C62E4A2}">
      <dgm:prSet/>
      <dgm:spPr/>
      <dgm:t>
        <a:bodyPr/>
        <a:lstStyle/>
        <a:p>
          <a:endParaRPr lang="en-US"/>
        </a:p>
      </dgm:t>
    </dgm:pt>
    <dgm:pt modelId="{49AB8F87-C970-4CCF-A223-A5C00B22EE6D}" type="pres">
      <dgm:prSet presAssocID="{5CFFA1B3-C9A2-4897-B376-BDB61B065E63}" presName="Name0" presStyleCnt="0">
        <dgm:presLayoutVars>
          <dgm:dir/>
          <dgm:animLvl val="lvl"/>
          <dgm:resizeHandles val="exact"/>
        </dgm:presLayoutVars>
      </dgm:prSet>
      <dgm:spPr/>
    </dgm:pt>
    <dgm:pt modelId="{B480F782-AE10-4AB6-91C7-ECA5DF00A2D4}" type="pres">
      <dgm:prSet presAssocID="{294D4B33-80D6-44F4-9432-35F7C1E2787B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CFF6A98F-54DD-4C20-B0D4-E2C20A1C5941}" type="pres">
      <dgm:prSet presAssocID="{20845557-0736-4D9C-B525-9C372FA4AD6C}" presName="parTxOnlySpace" presStyleCnt="0"/>
      <dgm:spPr/>
    </dgm:pt>
    <dgm:pt modelId="{102ED5FF-D1C2-47A3-960A-AD14AFEB2910}" type="pres">
      <dgm:prSet presAssocID="{55C7EE80-BC17-4891-BC45-0C89CBA34B50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06455690-8929-4CA5-B613-427F454EBC62}" type="pres">
      <dgm:prSet presAssocID="{78DCB2AE-31C7-4128-931F-C64141B9699A}" presName="parTxOnlySpace" presStyleCnt="0"/>
      <dgm:spPr/>
    </dgm:pt>
    <dgm:pt modelId="{7E7E9A4A-7B8A-4C91-9B63-932C9B94DEA4}" type="pres">
      <dgm:prSet presAssocID="{EA3E46A3-E4BE-41E0-977E-13251FEBF152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77C38EEC-30A0-41D6-8389-66022A8536D1}" type="pres">
      <dgm:prSet presAssocID="{5D10FFB8-DE9F-4E4E-8AD3-0BAFDAD6FCEB}" presName="parTxOnlySpace" presStyleCnt="0"/>
      <dgm:spPr/>
    </dgm:pt>
    <dgm:pt modelId="{71FE1DD2-2190-44B8-A04F-AC04971ACA7D}" type="pres">
      <dgm:prSet presAssocID="{6858953F-4318-4EAF-AD22-3F6E10D1BD11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8C3C3F0-0A69-4090-852D-CBCF1BE099A9}" type="pres">
      <dgm:prSet presAssocID="{B97B8D6F-619A-4A5F-A837-C49D9E720360}" presName="parTxOnlySpace" presStyleCnt="0"/>
      <dgm:spPr/>
    </dgm:pt>
    <dgm:pt modelId="{E77480A2-3AC4-462A-9DBA-C60B120BBAF4}" type="pres">
      <dgm:prSet presAssocID="{4A5A6E14-DB28-4CEF-8EE7-4E91E0F70726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BF0A7E1E-3A64-44EE-B050-FF95401D019D}" srcId="{5CFFA1B3-C9A2-4897-B376-BDB61B065E63}" destId="{EA3E46A3-E4BE-41E0-977E-13251FEBF152}" srcOrd="2" destOrd="0" parTransId="{230BCA3F-C499-4D65-BE1E-1C2B266F4DCC}" sibTransId="{5D10FFB8-DE9F-4E4E-8AD3-0BAFDAD6FCEB}"/>
    <dgm:cxn modelId="{A7AE9E34-5F4F-468A-92E3-91F357D2A5BB}" srcId="{5CFFA1B3-C9A2-4897-B376-BDB61B065E63}" destId="{6858953F-4318-4EAF-AD22-3F6E10D1BD11}" srcOrd="3" destOrd="0" parTransId="{93431984-361C-42B9-A894-A3815A4F75A6}" sibTransId="{B97B8D6F-619A-4A5F-A837-C49D9E720360}"/>
    <dgm:cxn modelId="{09127660-FC6B-45C2-889C-5543C7A4FF67}" type="presOf" srcId="{55C7EE80-BC17-4891-BC45-0C89CBA34B50}" destId="{102ED5FF-D1C2-47A3-960A-AD14AFEB2910}" srcOrd="0" destOrd="0" presId="urn:microsoft.com/office/officeart/2005/8/layout/chevron1"/>
    <dgm:cxn modelId="{01212C75-CCA5-4035-A345-EDF826FCBB28}" type="presOf" srcId="{294D4B33-80D6-44F4-9432-35F7C1E2787B}" destId="{B480F782-AE10-4AB6-91C7-ECA5DF00A2D4}" srcOrd="0" destOrd="0" presId="urn:microsoft.com/office/officeart/2005/8/layout/chevron1"/>
    <dgm:cxn modelId="{A157609B-CC3C-4A35-A1E7-B7A50C70A8AA}" type="presOf" srcId="{5CFFA1B3-C9A2-4897-B376-BDB61B065E63}" destId="{49AB8F87-C970-4CCF-A223-A5C00B22EE6D}" srcOrd="0" destOrd="0" presId="urn:microsoft.com/office/officeart/2005/8/layout/chevron1"/>
    <dgm:cxn modelId="{97F25B9C-CA5C-4A9A-B962-2F8D6002FF93}" type="presOf" srcId="{EA3E46A3-E4BE-41E0-977E-13251FEBF152}" destId="{7E7E9A4A-7B8A-4C91-9B63-932C9B94DEA4}" srcOrd="0" destOrd="0" presId="urn:microsoft.com/office/officeart/2005/8/layout/chevron1"/>
    <dgm:cxn modelId="{F0FCB09E-7F7C-436F-AD40-026D258D5AC5}" type="presOf" srcId="{6858953F-4318-4EAF-AD22-3F6E10D1BD11}" destId="{71FE1DD2-2190-44B8-A04F-AC04971ACA7D}" srcOrd="0" destOrd="0" presId="urn:microsoft.com/office/officeart/2005/8/layout/chevron1"/>
    <dgm:cxn modelId="{5EA7B3BC-F1A8-4674-BA70-0D1718BA3534}" type="presOf" srcId="{4A5A6E14-DB28-4CEF-8EE7-4E91E0F70726}" destId="{E77480A2-3AC4-462A-9DBA-C60B120BBAF4}" srcOrd="0" destOrd="0" presId="urn:microsoft.com/office/officeart/2005/8/layout/chevron1"/>
    <dgm:cxn modelId="{835C96CA-B29A-4D4A-A44E-BB141C62E4A2}" srcId="{5CFFA1B3-C9A2-4897-B376-BDB61B065E63}" destId="{4A5A6E14-DB28-4CEF-8EE7-4E91E0F70726}" srcOrd="4" destOrd="0" parTransId="{4902C315-700E-45E4-B4E1-81D0D852211E}" sibTransId="{DD5716C8-D541-48B2-8897-2779544CB6DE}"/>
    <dgm:cxn modelId="{29BB26F2-301B-4C9F-AE70-DF5DA4B6740C}" srcId="{5CFFA1B3-C9A2-4897-B376-BDB61B065E63}" destId="{55C7EE80-BC17-4891-BC45-0C89CBA34B50}" srcOrd="1" destOrd="0" parTransId="{7462BB4E-53BC-4040-B05F-79D04E51D4A6}" sibTransId="{78DCB2AE-31C7-4128-931F-C64141B9699A}"/>
    <dgm:cxn modelId="{CCE21EF5-EC2A-40B5-AA73-923083F5DBB0}" srcId="{5CFFA1B3-C9A2-4897-B376-BDB61B065E63}" destId="{294D4B33-80D6-44F4-9432-35F7C1E2787B}" srcOrd="0" destOrd="0" parTransId="{3C02D58E-9319-45DE-901F-62054E1B39D1}" sibTransId="{20845557-0736-4D9C-B525-9C372FA4AD6C}"/>
    <dgm:cxn modelId="{69B19217-4B73-475C-A1F2-DCDBFEA87E48}" type="presParOf" srcId="{49AB8F87-C970-4CCF-A223-A5C00B22EE6D}" destId="{B480F782-AE10-4AB6-91C7-ECA5DF00A2D4}" srcOrd="0" destOrd="0" presId="urn:microsoft.com/office/officeart/2005/8/layout/chevron1"/>
    <dgm:cxn modelId="{ADD77B5D-E1F7-4277-8A99-54F2079788FD}" type="presParOf" srcId="{49AB8F87-C970-4CCF-A223-A5C00B22EE6D}" destId="{CFF6A98F-54DD-4C20-B0D4-E2C20A1C5941}" srcOrd="1" destOrd="0" presId="urn:microsoft.com/office/officeart/2005/8/layout/chevron1"/>
    <dgm:cxn modelId="{5EFA6F63-6D1C-4697-A744-F0C03C1AF4EA}" type="presParOf" srcId="{49AB8F87-C970-4CCF-A223-A5C00B22EE6D}" destId="{102ED5FF-D1C2-47A3-960A-AD14AFEB2910}" srcOrd="2" destOrd="0" presId="urn:microsoft.com/office/officeart/2005/8/layout/chevron1"/>
    <dgm:cxn modelId="{E5468BF3-8644-4099-BD8F-14800496B9B7}" type="presParOf" srcId="{49AB8F87-C970-4CCF-A223-A5C00B22EE6D}" destId="{06455690-8929-4CA5-B613-427F454EBC62}" srcOrd="3" destOrd="0" presId="urn:microsoft.com/office/officeart/2005/8/layout/chevron1"/>
    <dgm:cxn modelId="{29655FF3-387A-43F3-956D-60551F28BC62}" type="presParOf" srcId="{49AB8F87-C970-4CCF-A223-A5C00B22EE6D}" destId="{7E7E9A4A-7B8A-4C91-9B63-932C9B94DEA4}" srcOrd="4" destOrd="0" presId="urn:microsoft.com/office/officeart/2005/8/layout/chevron1"/>
    <dgm:cxn modelId="{C546B6DC-F712-42FB-B894-BFBF3637DFF7}" type="presParOf" srcId="{49AB8F87-C970-4CCF-A223-A5C00B22EE6D}" destId="{77C38EEC-30A0-41D6-8389-66022A8536D1}" srcOrd="5" destOrd="0" presId="urn:microsoft.com/office/officeart/2005/8/layout/chevron1"/>
    <dgm:cxn modelId="{FE8C2ED7-8FBB-48F8-8C36-07DC02A6E06F}" type="presParOf" srcId="{49AB8F87-C970-4CCF-A223-A5C00B22EE6D}" destId="{71FE1DD2-2190-44B8-A04F-AC04971ACA7D}" srcOrd="6" destOrd="0" presId="urn:microsoft.com/office/officeart/2005/8/layout/chevron1"/>
    <dgm:cxn modelId="{83E15E90-67BD-45B1-80A6-AF0091FEAB7B}" type="presParOf" srcId="{49AB8F87-C970-4CCF-A223-A5C00B22EE6D}" destId="{48C3C3F0-0A69-4090-852D-CBCF1BE099A9}" srcOrd="7" destOrd="0" presId="urn:microsoft.com/office/officeart/2005/8/layout/chevron1"/>
    <dgm:cxn modelId="{EDBA2A8B-5B6D-4FEE-8CAA-D4483D314D54}" type="presParOf" srcId="{49AB8F87-C970-4CCF-A223-A5C00B22EE6D}" destId="{E77480A2-3AC4-462A-9DBA-C60B120BBAF4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FFA1B3-C9A2-4897-B376-BDB61B065E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294D4B33-80D6-44F4-9432-35F7C1E2787B}">
      <dgm:prSet phldrT="[Text]"/>
      <dgm:spPr/>
      <dgm:t>
        <a:bodyPr/>
        <a:lstStyle/>
        <a:p>
          <a:r>
            <a:rPr lang="en-US" dirty="0"/>
            <a:t>Interpret</a:t>
          </a:r>
        </a:p>
      </dgm:t>
    </dgm:pt>
    <dgm:pt modelId="{3C02D58E-9319-45DE-901F-62054E1B39D1}" type="parTrans" cxnId="{CCE21EF5-EC2A-40B5-AA73-923083F5DBB0}">
      <dgm:prSet/>
      <dgm:spPr/>
      <dgm:t>
        <a:bodyPr/>
        <a:lstStyle/>
        <a:p>
          <a:endParaRPr lang="en-US"/>
        </a:p>
      </dgm:t>
    </dgm:pt>
    <dgm:pt modelId="{20845557-0736-4D9C-B525-9C372FA4AD6C}" type="sibTrans" cxnId="{CCE21EF5-EC2A-40B5-AA73-923083F5DBB0}">
      <dgm:prSet/>
      <dgm:spPr/>
      <dgm:t>
        <a:bodyPr/>
        <a:lstStyle/>
        <a:p>
          <a:endParaRPr lang="en-US"/>
        </a:p>
      </dgm:t>
    </dgm:pt>
    <dgm:pt modelId="{55C7EE80-BC17-4891-BC45-0C89CBA34B50}">
      <dgm:prSet phldrT="[Text]"/>
      <dgm:spPr/>
      <dgm:t>
        <a:bodyPr/>
        <a:lstStyle/>
        <a:p>
          <a:r>
            <a:rPr lang="en-US" dirty="0"/>
            <a:t>Document</a:t>
          </a:r>
        </a:p>
      </dgm:t>
    </dgm:pt>
    <dgm:pt modelId="{7462BB4E-53BC-4040-B05F-79D04E51D4A6}" type="parTrans" cxnId="{29BB26F2-301B-4C9F-AE70-DF5DA4B6740C}">
      <dgm:prSet/>
      <dgm:spPr/>
      <dgm:t>
        <a:bodyPr/>
        <a:lstStyle/>
        <a:p>
          <a:endParaRPr lang="en-US"/>
        </a:p>
      </dgm:t>
    </dgm:pt>
    <dgm:pt modelId="{78DCB2AE-31C7-4128-931F-C64141B9699A}" type="sibTrans" cxnId="{29BB26F2-301B-4C9F-AE70-DF5DA4B6740C}">
      <dgm:prSet/>
      <dgm:spPr/>
      <dgm:t>
        <a:bodyPr/>
        <a:lstStyle/>
        <a:p>
          <a:endParaRPr lang="en-US"/>
        </a:p>
      </dgm:t>
    </dgm:pt>
    <dgm:pt modelId="{EA3E46A3-E4BE-41E0-977E-13251FEBF152}">
      <dgm:prSet phldrT="[Text]"/>
      <dgm:spPr/>
      <dgm:t>
        <a:bodyPr/>
        <a:lstStyle/>
        <a:p>
          <a:r>
            <a:rPr lang="en-US" dirty="0"/>
            <a:t>Analyze</a:t>
          </a:r>
        </a:p>
      </dgm:t>
    </dgm:pt>
    <dgm:pt modelId="{230BCA3F-C499-4D65-BE1E-1C2B266F4DCC}" type="parTrans" cxnId="{BF0A7E1E-3A64-44EE-B050-FF95401D019D}">
      <dgm:prSet/>
      <dgm:spPr/>
      <dgm:t>
        <a:bodyPr/>
        <a:lstStyle/>
        <a:p>
          <a:endParaRPr lang="en-US"/>
        </a:p>
      </dgm:t>
    </dgm:pt>
    <dgm:pt modelId="{5D10FFB8-DE9F-4E4E-8AD3-0BAFDAD6FCEB}" type="sibTrans" cxnId="{BF0A7E1E-3A64-44EE-B050-FF95401D019D}">
      <dgm:prSet/>
      <dgm:spPr/>
      <dgm:t>
        <a:bodyPr/>
        <a:lstStyle/>
        <a:p>
          <a:endParaRPr lang="en-US"/>
        </a:p>
      </dgm:t>
    </dgm:pt>
    <dgm:pt modelId="{6858953F-4318-4EAF-AD22-3F6E10D1BD11}">
      <dgm:prSet/>
      <dgm:spPr/>
      <dgm:t>
        <a:bodyPr/>
        <a:lstStyle/>
        <a:p>
          <a:r>
            <a:rPr lang="en-US" dirty="0"/>
            <a:t>Architecture</a:t>
          </a:r>
        </a:p>
      </dgm:t>
    </dgm:pt>
    <dgm:pt modelId="{93431984-361C-42B9-A894-A3815A4F75A6}" type="parTrans" cxnId="{A7AE9E34-5F4F-468A-92E3-91F357D2A5BB}">
      <dgm:prSet/>
      <dgm:spPr/>
      <dgm:t>
        <a:bodyPr/>
        <a:lstStyle/>
        <a:p>
          <a:endParaRPr lang="en-US"/>
        </a:p>
      </dgm:t>
    </dgm:pt>
    <dgm:pt modelId="{B97B8D6F-619A-4A5F-A837-C49D9E720360}" type="sibTrans" cxnId="{A7AE9E34-5F4F-468A-92E3-91F357D2A5BB}">
      <dgm:prSet/>
      <dgm:spPr/>
      <dgm:t>
        <a:bodyPr/>
        <a:lstStyle/>
        <a:p>
          <a:endParaRPr lang="en-US"/>
        </a:p>
      </dgm:t>
    </dgm:pt>
    <dgm:pt modelId="{4A5A6E14-DB28-4CEF-8EE7-4E91E0F70726}">
      <dgm:prSet/>
      <dgm:spPr/>
      <dgm:t>
        <a:bodyPr/>
        <a:lstStyle/>
        <a:p>
          <a:r>
            <a:rPr lang="en-US" dirty="0"/>
            <a:t>Implement</a:t>
          </a:r>
        </a:p>
      </dgm:t>
    </dgm:pt>
    <dgm:pt modelId="{4902C315-700E-45E4-B4E1-81D0D852211E}" type="parTrans" cxnId="{835C96CA-B29A-4D4A-A44E-BB141C62E4A2}">
      <dgm:prSet/>
      <dgm:spPr/>
      <dgm:t>
        <a:bodyPr/>
        <a:lstStyle/>
        <a:p>
          <a:endParaRPr lang="en-US"/>
        </a:p>
      </dgm:t>
    </dgm:pt>
    <dgm:pt modelId="{DD5716C8-D541-48B2-8897-2779544CB6DE}" type="sibTrans" cxnId="{835C96CA-B29A-4D4A-A44E-BB141C62E4A2}">
      <dgm:prSet/>
      <dgm:spPr/>
      <dgm:t>
        <a:bodyPr/>
        <a:lstStyle/>
        <a:p>
          <a:endParaRPr lang="en-US"/>
        </a:p>
      </dgm:t>
    </dgm:pt>
    <dgm:pt modelId="{49AB8F87-C970-4CCF-A223-A5C00B22EE6D}" type="pres">
      <dgm:prSet presAssocID="{5CFFA1B3-C9A2-4897-B376-BDB61B065E63}" presName="Name0" presStyleCnt="0">
        <dgm:presLayoutVars>
          <dgm:dir/>
          <dgm:animLvl val="lvl"/>
          <dgm:resizeHandles val="exact"/>
        </dgm:presLayoutVars>
      </dgm:prSet>
      <dgm:spPr/>
    </dgm:pt>
    <dgm:pt modelId="{B480F782-AE10-4AB6-91C7-ECA5DF00A2D4}" type="pres">
      <dgm:prSet presAssocID="{294D4B33-80D6-44F4-9432-35F7C1E2787B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CFF6A98F-54DD-4C20-B0D4-E2C20A1C5941}" type="pres">
      <dgm:prSet presAssocID="{20845557-0736-4D9C-B525-9C372FA4AD6C}" presName="parTxOnlySpace" presStyleCnt="0"/>
      <dgm:spPr/>
    </dgm:pt>
    <dgm:pt modelId="{102ED5FF-D1C2-47A3-960A-AD14AFEB2910}" type="pres">
      <dgm:prSet presAssocID="{55C7EE80-BC17-4891-BC45-0C89CBA34B50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06455690-8929-4CA5-B613-427F454EBC62}" type="pres">
      <dgm:prSet presAssocID="{78DCB2AE-31C7-4128-931F-C64141B9699A}" presName="parTxOnlySpace" presStyleCnt="0"/>
      <dgm:spPr/>
    </dgm:pt>
    <dgm:pt modelId="{7E7E9A4A-7B8A-4C91-9B63-932C9B94DEA4}" type="pres">
      <dgm:prSet presAssocID="{EA3E46A3-E4BE-41E0-977E-13251FEBF152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77C38EEC-30A0-41D6-8389-66022A8536D1}" type="pres">
      <dgm:prSet presAssocID="{5D10FFB8-DE9F-4E4E-8AD3-0BAFDAD6FCEB}" presName="parTxOnlySpace" presStyleCnt="0"/>
      <dgm:spPr/>
    </dgm:pt>
    <dgm:pt modelId="{71FE1DD2-2190-44B8-A04F-AC04971ACA7D}" type="pres">
      <dgm:prSet presAssocID="{6858953F-4318-4EAF-AD22-3F6E10D1BD11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8C3C3F0-0A69-4090-852D-CBCF1BE099A9}" type="pres">
      <dgm:prSet presAssocID="{B97B8D6F-619A-4A5F-A837-C49D9E720360}" presName="parTxOnlySpace" presStyleCnt="0"/>
      <dgm:spPr/>
    </dgm:pt>
    <dgm:pt modelId="{E77480A2-3AC4-462A-9DBA-C60B120BBAF4}" type="pres">
      <dgm:prSet presAssocID="{4A5A6E14-DB28-4CEF-8EE7-4E91E0F70726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BF0A7E1E-3A64-44EE-B050-FF95401D019D}" srcId="{5CFFA1B3-C9A2-4897-B376-BDB61B065E63}" destId="{EA3E46A3-E4BE-41E0-977E-13251FEBF152}" srcOrd="2" destOrd="0" parTransId="{230BCA3F-C499-4D65-BE1E-1C2B266F4DCC}" sibTransId="{5D10FFB8-DE9F-4E4E-8AD3-0BAFDAD6FCEB}"/>
    <dgm:cxn modelId="{A7AE9E34-5F4F-468A-92E3-91F357D2A5BB}" srcId="{5CFFA1B3-C9A2-4897-B376-BDB61B065E63}" destId="{6858953F-4318-4EAF-AD22-3F6E10D1BD11}" srcOrd="3" destOrd="0" parTransId="{93431984-361C-42B9-A894-A3815A4F75A6}" sibTransId="{B97B8D6F-619A-4A5F-A837-C49D9E720360}"/>
    <dgm:cxn modelId="{09127660-FC6B-45C2-889C-5543C7A4FF67}" type="presOf" srcId="{55C7EE80-BC17-4891-BC45-0C89CBA34B50}" destId="{102ED5FF-D1C2-47A3-960A-AD14AFEB2910}" srcOrd="0" destOrd="0" presId="urn:microsoft.com/office/officeart/2005/8/layout/chevron1"/>
    <dgm:cxn modelId="{01212C75-CCA5-4035-A345-EDF826FCBB28}" type="presOf" srcId="{294D4B33-80D6-44F4-9432-35F7C1E2787B}" destId="{B480F782-AE10-4AB6-91C7-ECA5DF00A2D4}" srcOrd="0" destOrd="0" presId="urn:microsoft.com/office/officeart/2005/8/layout/chevron1"/>
    <dgm:cxn modelId="{A157609B-CC3C-4A35-A1E7-B7A50C70A8AA}" type="presOf" srcId="{5CFFA1B3-C9A2-4897-B376-BDB61B065E63}" destId="{49AB8F87-C970-4CCF-A223-A5C00B22EE6D}" srcOrd="0" destOrd="0" presId="urn:microsoft.com/office/officeart/2005/8/layout/chevron1"/>
    <dgm:cxn modelId="{97F25B9C-CA5C-4A9A-B962-2F8D6002FF93}" type="presOf" srcId="{EA3E46A3-E4BE-41E0-977E-13251FEBF152}" destId="{7E7E9A4A-7B8A-4C91-9B63-932C9B94DEA4}" srcOrd="0" destOrd="0" presId="urn:microsoft.com/office/officeart/2005/8/layout/chevron1"/>
    <dgm:cxn modelId="{F0FCB09E-7F7C-436F-AD40-026D258D5AC5}" type="presOf" srcId="{6858953F-4318-4EAF-AD22-3F6E10D1BD11}" destId="{71FE1DD2-2190-44B8-A04F-AC04971ACA7D}" srcOrd="0" destOrd="0" presId="urn:microsoft.com/office/officeart/2005/8/layout/chevron1"/>
    <dgm:cxn modelId="{5EA7B3BC-F1A8-4674-BA70-0D1718BA3534}" type="presOf" srcId="{4A5A6E14-DB28-4CEF-8EE7-4E91E0F70726}" destId="{E77480A2-3AC4-462A-9DBA-C60B120BBAF4}" srcOrd="0" destOrd="0" presId="urn:microsoft.com/office/officeart/2005/8/layout/chevron1"/>
    <dgm:cxn modelId="{835C96CA-B29A-4D4A-A44E-BB141C62E4A2}" srcId="{5CFFA1B3-C9A2-4897-B376-BDB61B065E63}" destId="{4A5A6E14-DB28-4CEF-8EE7-4E91E0F70726}" srcOrd="4" destOrd="0" parTransId="{4902C315-700E-45E4-B4E1-81D0D852211E}" sibTransId="{DD5716C8-D541-48B2-8897-2779544CB6DE}"/>
    <dgm:cxn modelId="{29BB26F2-301B-4C9F-AE70-DF5DA4B6740C}" srcId="{5CFFA1B3-C9A2-4897-B376-BDB61B065E63}" destId="{55C7EE80-BC17-4891-BC45-0C89CBA34B50}" srcOrd="1" destOrd="0" parTransId="{7462BB4E-53BC-4040-B05F-79D04E51D4A6}" sibTransId="{78DCB2AE-31C7-4128-931F-C64141B9699A}"/>
    <dgm:cxn modelId="{CCE21EF5-EC2A-40B5-AA73-923083F5DBB0}" srcId="{5CFFA1B3-C9A2-4897-B376-BDB61B065E63}" destId="{294D4B33-80D6-44F4-9432-35F7C1E2787B}" srcOrd="0" destOrd="0" parTransId="{3C02D58E-9319-45DE-901F-62054E1B39D1}" sibTransId="{20845557-0736-4D9C-B525-9C372FA4AD6C}"/>
    <dgm:cxn modelId="{69B19217-4B73-475C-A1F2-DCDBFEA87E48}" type="presParOf" srcId="{49AB8F87-C970-4CCF-A223-A5C00B22EE6D}" destId="{B480F782-AE10-4AB6-91C7-ECA5DF00A2D4}" srcOrd="0" destOrd="0" presId="urn:microsoft.com/office/officeart/2005/8/layout/chevron1"/>
    <dgm:cxn modelId="{ADD77B5D-E1F7-4277-8A99-54F2079788FD}" type="presParOf" srcId="{49AB8F87-C970-4CCF-A223-A5C00B22EE6D}" destId="{CFF6A98F-54DD-4C20-B0D4-E2C20A1C5941}" srcOrd="1" destOrd="0" presId="urn:microsoft.com/office/officeart/2005/8/layout/chevron1"/>
    <dgm:cxn modelId="{5EFA6F63-6D1C-4697-A744-F0C03C1AF4EA}" type="presParOf" srcId="{49AB8F87-C970-4CCF-A223-A5C00B22EE6D}" destId="{102ED5FF-D1C2-47A3-960A-AD14AFEB2910}" srcOrd="2" destOrd="0" presId="urn:microsoft.com/office/officeart/2005/8/layout/chevron1"/>
    <dgm:cxn modelId="{E5468BF3-8644-4099-BD8F-14800496B9B7}" type="presParOf" srcId="{49AB8F87-C970-4CCF-A223-A5C00B22EE6D}" destId="{06455690-8929-4CA5-B613-427F454EBC62}" srcOrd="3" destOrd="0" presId="urn:microsoft.com/office/officeart/2005/8/layout/chevron1"/>
    <dgm:cxn modelId="{29655FF3-387A-43F3-956D-60551F28BC62}" type="presParOf" srcId="{49AB8F87-C970-4CCF-A223-A5C00B22EE6D}" destId="{7E7E9A4A-7B8A-4C91-9B63-932C9B94DEA4}" srcOrd="4" destOrd="0" presId="urn:microsoft.com/office/officeart/2005/8/layout/chevron1"/>
    <dgm:cxn modelId="{C546B6DC-F712-42FB-B894-BFBF3637DFF7}" type="presParOf" srcId="{49AB8F87-C970-4CCF-A223-A5C00B22EE6D}" destId="{77C38EEC-30A0-41D6-8389-66022A8536D1}" srcOrd="5" destOrd="0" presId="urn:microsoft.com/office/officeart/2005/8/layout/chevron1"/>
    <dgm:cxn modelId="{FE8C2ED7-8FBB-48F8-8C36-07DC02A6E06F}" type="presParOf" srcId="{49AB8F87-C970-4CCF-A223-A5C00B22EE6D}" destId="{71FE1DD2-2190-44B8-A04F-AC04971ACA7D}" srcOrd="6" destOrd="0" presId="urn:microsoft.com/office/officeart/2005/8/layout/chevron1"/>
    <dgm:cxn modelId="{83E15E90-67BD-45B1-80A6-AF0091FEAB7B}" type="presParOf" srcId="{49AB8F87-C970-4CCF-A223-A5C00B22EE6D}" destId="{48C3C3F0-0A69-4090-852D-CBCF1BE099A9}" srcOrd="7" destOrd="0" presId="urn:microsoft.com/office/officeart/2005/8/layout/chevron1"/>
    <dgm:cxn modelId="{EDBA2A8B-5B6D-4FEE-8CAA-D4483D314D54}" type="presParOf" srcId="{49AB8F87-C970-4CCF-A223-A5C00B22EE6D}" destId="{E77480A2-3AC4-462A-9DBA-C60B120BBAF4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FFA1B3-C9A2-4897-B376-BDB61B065E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294D4B33-80D6-44F4-9432-35F7C1E2787B}">
      <dgm:prSet phldrT="[Text]"/>
      <dgm:spPr/>
      <dgm:t>
        <a:bodyPr/>
        <a:lstStyle/>
        <a:p>
          <a:r>
            <a:rPr lang="en-US" dirty="0"/>
            <a:t>Interpret</a:t>
          </a:r>
        </a:p>
      </dgm:t>
    </dgm:pt>
    <dgm:pt modelId="{3C02D58E-9319-45DE-901F-62054E1B39D1}" type="parTrans" cxnId="{CCE21EF5-EC2A-40B5-AA73-923083F5DBB0}">
      <dgm:prSet/>
      <dgm:spPr/>
      <dgm:t>
        <a:bodyPr/>
        <a:lstStyle/>
        <a:p>
          <a:endParaRPr lang="en-US"/>
        </a:p>
      </dgm:t>
    </dgm:pt>
    <dgm:pt modelId="{20845557-0736-4D9C-B525-9C372FA4AD6C}" type="sibTrans" cxnId="{CCE21EF5-EC2A-40B5-AA73-923083F5DBB0}">
      <dgm:prSet/>
      <dgm:spPr/>
      <dgm:t>
        <a:bodyPr/>
        <a:lstStyle/>
        <a:p>
          <a:endParaRPr lang="en-US"/>
        </a:p>
      </dgm:t>
    </dgm:pt>
    <dgm:pt modelId="{55C7EE80-BC17-4891-BC45-0C89CBA34B50}">
      <dgm:prSet phldrT="[Text]"/>
      <dgm:spPr/>
      <dgm:t>
        <a:bodyPr/>
        <a:lstStyle/>
        <a:p>
          <a:r>
            <a:rPr lang="en-US" dirty="0"/>
            <a:t>Document</a:t>
          </a:r>
        </a:p>
      </dgm:t>
    </dgm:pt>
    <dgm:pt modelId="{7462BB4E-53BC-4040-B05F-79D04E51D4A6}" type="parTrans" cxnId="{29BB26F2-301B-4C9F-AE70-DF5DA4B6740C}">
      <dgm:prSet/>
      <dgm:spPr/>
      <dgm:t>
        <a:bodyPr/>
        <a:lstStyle/>
        <a:p>
          <a:endParaRPr lang="en-US"/>
        </a:p>
      </dgm:t>
    </dgm:pt>
    <dgm:pt modelId="{78DCB2AE-31C7-4128-931F-C64141B9699A}" type="sibTrans" cxnId="{29BB26F2-301B-4C9F-AE70-DF5DA4B6740C}">
      <dgm:prSet/>
      <dgm:spPr/>
      <dgm:t>
        <a:bodyPr/>
        <a:lstStyle/>
        <a:p>
          <a:endParaRPr lang="en-US"/>
        </a:p>
      </dgm:t>
    </dgm:pt>
    <dgm:pt modelId="{EA3E46A3-E4BE-41E0-977E-13251FEBF152}">
      <dgm:prSet phldrT="[Text]"/>
      <dgm:spPr/>
      <dgm:t>
        <a:bodyPr/>
        <a:lstStyle/>
        <a:p>
          <a:r>
            <a:rPr lang="en-US" dirty="0"/>
            <a:t>Analyze</a:t>
          </a:r>
        </a:p>
      </dgm:t>
    </dgm:pt>
    <dgm:pt modelId="{230BCA3F-C499-4D65-BE1E-1C2B266F4DCC}" type="parTrans" cxnId="{BF0A7E1E-3A64-44EE-B050-FF95401D019D}">
      <dgm:prSet/>
      <dgm:spPr/>
      <dgm:t>
        <a:bodyPr/>
        <a:lstStyle/>
        <a:p>
          <a:endParaRPr lang="en-US"/>
        </a:p>
      </dgm:t>
    </dgm:pt>
    <dgm:pt modelId="{5D10FFB8-DE9F-4E4E-8AD3-0BAFDAD6FCEB}" type="sibTrans" cxnId="{BF0A7E1E-3A64-44EE-B050-FF95401D019D}">
      <dgm:prSet/>
      <dgm:spPr/>
      <dgm:t>
        <a:bodyPr/>
        <a:lstStyle/>
        <a:p>
          <a:endParaRPr lang="en-US"/>
        </a:p>
      </dgm:t>
    </dgm:pt>
    <dgm:pt modelId="{6858953F-4318-4EAF-AD22-3F6E10D1BD11}">
      <dgm:prSet/>
      <dgm:spPr/>
      <dgm:t>
        <a:bodyPr/>
        <a:lstStyle/>
        <a:p>
          <a:r>
            <a:rPr lang="en-US" dirty="0"/>
            <a:t>Architecture</a:t>
          </a:r>
        </a:p>
      </dgm:t>
    </dgm:pt>
    <dgm:pt modelId="{93431984-361C-42B9-A894-A3815A4F75A6}" type="parTrans" cxnId="{A7AE9E34-5F4F-468A-92E3-91F357D2A5BB}">
      <dgm:prSet/>
      <dgm:spPr/>
      <dgm:t>
        <a:bodyPr/>
        <a:lstStyle/>
        <a:p>
          <a:endParaRPr lang="en-US"/>
        </a:p>
      </dgm:t>
    </dgm:pt>
    <dgm:pt modelId="{B97B8D6F-619A-4A5F-A837-C49D9E720360}" type="sibTrans" cxnId="{A7AE9E34-5F4F-468A-92E3-91F357D2A5BB}">
      <dgm:prSet/>
      <dgm:spPr/>
      <dgm:t>
        <a:bodyPr/>
        <a:lstStyle/>
        <a:p>
          <a:endParaRPr lang="en-US"/>
        </a:p>
      </dgm:t>
    </dgm:pt>
    <dgm:pt modelId="{4A5A6E14-DB28-4CEF-8EE7-4E91E0F70726}">
      <dgm:prSet/>
      <dgm:spPr/>
      <dgm:t>
        <a:bodyPr/>
        <a:lstStyle/>
        <a:p>
          <a:r>
            <a:rPr lang="en-US" dirty="0"/>
            <a:t>Implement</a:t>
          </a:r>
        </a:p>
      </dgm:t>
    </dgm:pt>
    <dgm:pt modelId="{4902C315-700E-45E4-B4E1-81D0D852211E}" type="parTrans" cxnId="{835C96CA-B29A-4D4A-A44E-BB141C62E4A2}">
      <dgm:prSet/>
      <dgm:spPr/>
      <dgm:t>
        <a:bodyPr/>
        <a:lstStyle/>
        <a:p>
          <a:endParaRPr lang="en-US"/>
        </a:p>
      </dgm:t>
    </dgm:pt>
    <dgm:pt modelId="{DD5716C8-D541-48B2-8897-2779544CB6DE}" type="sibTrans" cxnId="{835C96CA-B29A-4D4A-A44E-BB141C62E4A2}">
      <dgm:prSet/>
      <dgm:spPr/>
      <dgm:t>
        <a:bodyPr/>
        <a:lstStyle/>
        <a:p>
          <a:endParaRPr lang="en-US"/>
        </a:p>
      </dgm:t>
    </dgm:pt>
    <dgm:pt modelId="{49AB8F87-C970-4CCF-A223-A5C00B22EE6D}" type="pres">
      <dgm:prSet presAssocID="{5CFFA1B3-C9A2-4897-B376-BDB61B065E63}" presName="Name0" presStyleCnt="0">
        <dgm:presLayoutVars>
          <dgm:dir/>
          <dgm:animLvl val="lvl"/>
          <dgm:resizeHandles val="exact"/>
        </dgm:presLayoutVars>
      </dgm:prSet>
      <dgm:spPr/>
    </dgm:pt>
    <dgm:pt modelId="{B480F782-AE10-4AB6-91C7-ECA5DF00A2D4}" type="pres">
      <dgm:prSet presAssocID="{294D4B33-80D6-44F4-9432-35F7C1E2787B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CFF6A98F-54DD-4C20-B0D4-E2C20A1C5941}" type="pres">
      <dgm:prSet presAssocID="{20845557-0736-4D9C-B525-9C372FA4AD6C}" presName="parTxOnlySpace" presStyleCnt="0"/>
      <dgm:spPr/>
    </dgm:pt>
    <dgm:pt modelId="{102ED5FF-D1C2-47A3-960A-AD14AFEB2910}" type="pres">
      <dgm:prSet presAssocID="{55C7EE80-BC17-4891-BC45-0C89CBA34B50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06455690-8929-4CA5-B613-427F454EBC62}" type="pres">
      <dgm:prSet presAssocID="{78DCB2AE-31C7-4128-931F-C64141B9699A}" presName="parTxOnlySpace" presStyleCnt="0"/>
      <dgm:spPr/>
    </dgm:pt>
    <dgm:pt modelId="{7E7E9A4A-7B8A-4C91-9B63-932C9B94DEA4}" type="pres">
      <dgm:prSet presAssocID="{EA3E46A3-E4BE-41E0-977E-13251FEBF152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77C38EEC-30A0-41D6-8389-66022A8536D1}" type="pres">
      <dgm:prSet presAssocID="{5D10FFB8-DE9F-4E4E-8AD3-0BAFDAD6FCEB}" presName="parTxOnlySpace" presStyleCnt="0"/>
      <dgm:spPr/>
    </dgm:pt>
    <dgm:pt modelId="{71FE1DD2-2190-44B8-A04F-AC04971ACA7D}" type="pres">
      <dgm:prSet presAssocID="{6858953F-4318-4EAF-AD22-3F6E10D1BD11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8C3C3F0-0A69-4090-852D-CBCF1BE099A9}" type="pres">
      <dgm:prSet presAssocID="{B97B8D6F-619A-4A5F-A837-C49D9E720360}" presName="parTxOnlySpace" presStyleCnt="0"/>
      <dgm:spPr/>
    </dgm:pt>
    <dgm:pt modelId="{E77480A2-3AC4-462A-9DBA-C60B120BBAF4}" type="pres">
      <dgm:prSet presAssocID="{4A5A6E14-DB28-4CEF-8EE7-4E91E0F70726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BF0A7E1E-3A64-44EE-B050-FF95401D019D}" srcId="{5CFFA1B3-C9A2-4897-B376-BDB61B065E63}" destId="{EA3E46A3-E4BE-41E0-977E-13251FEBF152}" srcOrd="2" destOrd="0" parTransId="{230BCA3F-C499-4D65-BE1E-1C2B266F4DCC}" sibTransId="{5D10FFB8-DE9F-4E4E-8AD3-0BAFDAD6FCEB}"/>
    <dgm:cxn modelId="{A7AE9E34-5F4F-468A-92E3-91F357D2A5BB}" srcId="{5CFFA1B3-C9A2-4897-B376-BDB61B065E63}" destId="{6858953F-4318-4EAF-AD22-3F6E10D1BD11}" srcOrd="3" destOrd="0" parTransId="{93431984-361C-42B9-A894-A3815A4F75A6}" sibTransId="{B97B8D6F-619A-4A5F-A837-C49D9E720360}"/>
    <dgm:cxn modelId="{09127660-FC6B-45C2-889C-5543C7A4FF67}" type="presOf" srcId="{55C7EE80-BC17-4891-BC45-0C89CBA34B50}" destId="{102ED5FF-D1C2-47A3-960A-AD14AFEB2910}" srcOrd="0" destOrd="0" presId="urn:microsoft.com/office/officeart/2005/8/layout/chevron1"/>
    <dgm:cxn modelId="{01212C75-CCA5-4035-A345-EDF826FCBB28}" type="presOf" srcId="{294D4B33-80D6-44F4-9432-35F7C1E2787B}" destId="{B480F782-AE10-4AB6-91C7-ECA5DF00A2D4}" srcOrd="0" destOrd="0" presId="urn:microsoft.com/office/officeart/2005/8/layout/chevron1"/>
    <dgm:cxn modelId="{A157609B-CC3C-4A35-A1E7-B7A50C70A8AA}" type="presOf" srcId="{5CFFA1B3-C9A2-4897-B376-BDB61B065E63}" destId="{49AB8F87-C970-4CCF-A223-A5C00B22EE6D}" srcOrd="0" destOrd="0" presId="urn:microsoft.com/office/officeart/2005/8/layout/chevron1"/>
    <dgm:cxn modelId="{97F25B9C-CA5C-4A9A-B962-2F8D6002FF93}" type="presOf" srcId="{EA3E46A3-E4BE-41E0-977E-13251FEBF152}" destId="{7E7E9A4A-7B8A-4C91-9B63-932C9B94DEA4}" srcOrd="0" destOrd="0" presId="urn:microsoft.com/office/officeart/2005/8/layout/chevron1"/>
    <dgm:cxn modelId="{F0FCB09E-7F7C-436F-AD40-026D258D5AC5}" type="presOf" srcId="{6858953F-4318-4EAF-AD22-3F6E10D1BD11}" destId="{71FE1DD2-2190-44B8-A04F-AC04971ACA7D}" srcOrd="0" destOrd="0" presId="urn:microsoft.com/office/officeart/2005/8/layout/chevron1"/>
    <dgm:cxn modelId="{5EA7B3BC-F1A8-4674-BA70-0D1718BA3534}" type="presOf" srcId="{4A5A6E14-DB28-4CEF-8EE7-4E91E0F70726}" destId="{E77480A2-3AC4-462A-9DBA-C60B120BBAF4}" srcOrd="0" destOrd="0" presId="urn:microsoft.com/office/officeart/2005/8/layout/chevron1"/>
    <dgm:cxn modelId="{835C96CA-B29A-4D4A-A44E-BB141C62E4A2}" srcId="{5CFFA1B3-C9A2-4897-B376-BDB61B065E63}" destId="{4A5A6E14-DB28-4CEF-8EE7-4E91E0F70726}" srcOrd="4" destOrd="0" parTransId="{4902C315-700E-45E4-B4E1-81D0D852211E}" sibTransId="{DD5716C8-D541-48B2-8897-2779544CB6DE}"/>
    <dgm:cxn modelId="{29BB26F2-301B-4C9F-AE70-DF5DA4B6740C}" srcId="{5CFFA1B3-C9A2-4897-B376-BDB61B065E63}" destId="{55C7EE80-BC17-4891-BC45-0C89CBA34B50}" srcOrd="1" destOrd="0" parTransId="{7462BB4E-53BC-4040-B05F-79D04E51D4A6}" sibTransId="{78DCB2AE-31C7-4128-931F-C64141B9699A}"/>
    <dgm:cxn modelId="{CCE21EF5-EC2A-40B5-AA73-923083F5DBB0}" srcId="{5CFFA1B3-C9A2-4897-B376-BDB61B065E63}" destId="{294D4B33-80D6-44F4-9432-35F7C1E2787B}" srcOrd="0" destOrd="0" parTransId="{3C02D58E-9319-45DE-901F-62054E1B39D1}" sibTransId="{20845557-0736-4D9C-B525-9C372FA4AD6C}"/>
    <dgm:cxn modelId="{69B19217-4B73-475C-A1F2-DCDBFEA87E48}" type="presParOf" srcId="{49AB8F87-C970-4CCF-A223-A5C00B22EE6D}" destId="{B480F782-AE10-4AB6-91C7-ECA5DF00A2D4}" srcOrd="0" destOrd="0" presId="urn:microsoft.com/office/officeart/2005/8/layout/chevron1"/>
    <dgm:cxn modelId="{ADD77B5D-E1F7-4277-8A99-54F2079788FD}" type="presParOf" srcId="{49AB8F87-C970-4CCF-A223-A5C00B22EE6D}" destId="{CFF6A98F-54DD-4C20-B0D4-E2C20A1C5941}" srcOrd="1" destOrd="0" presId="urn:microsoft.com/office/officeart/2005/8/layout/chevron1"/>
    <dgm:cxn modelId="{5EFA6F63-6D1C-4697-A744-F0C03C1AF4EA}" type="presParOf" srcId="{49AB8F87-C970-4CCF-A223-A5C00B22EE6D}" destId="{102ED5FF-D1C2-47A3-960A-AD14AFEB2910}" srcOrd="2" destOrd="0" presId="urn:microsoft.com/office/officeart/2005/8/layout/chevron1"/>
    <dgm:cxn modelId="{E5468BF3-8644-4099-BD8F-14800496B9B7}" type="presParOf" srcId="{49AB8F87-C970-4CCF-A223-A5C00B22EE6D}" destId="{06455690-8929-4CA5-B613-427F454EBC62}" srcOrd="3" destOrd="0" presId="urn:microsoft.com/office/officeart/2005/8/layout/chevron1"/>
    <dgm:cxn modelId="{29655FF3-387A-43F3-956D-60551F28BC62}" type="presParOf" srcId="{49AB8F87-C970-4CCF-A223-A5C00B22EE6D}" destId="{7E7E9A4A-7B8A-4C91-9B63-932C9B94DEA4}" srcOrd="4" destOrd="0" presId="urn:microsoft.com/office/officeart/2005/8/layout/chevron1"/>
    <dgm:cxn modelId="{C546B6DC-F712-42FB-B894-BFBF3637DFF7}" type="presParOf" srcId="{49AB8F87-C970-4CCF-A223-A5C00B22EE6D}" destId="{77C38EEC-30A0-41D6-8389-66022A8536D1}" srcOrd="5" destOrd="0" presId="urn:microsoft.com/office/officeart/2005/8/layout/chevron1"/>
    <dgm:cxn modelId="{FE8C2ED7-8FBB-48F8-8C36-07DC02A6E06F}" type="presParOf" srcId="{49AB8F87-C970-4CCF-A223-A5C00B22EE6D}" destId="{71FE1DD2-2190-44B8-A04F-AC04971ACA7D}" srcOrd="6" destOrd="0" presId="urn:microsoft.com/office/officeart/2005/8/layout/chevron1"/>
    <dgm:cxn modelId="{83E15E90-67BD-45B1-80A6-AF0091FEAB7B}" type="presParOf" srcId="{49AB8F87-C970-4CCF-A223-A5C00B22EE6D}" destId="{48C3C3F0-0A69-4090-852D-CBCF1BE099A9}" srcOrd="7" destOrd="0" presId="urn:microsoft.com/office/officeart/2005/8/layout/chevron1"/>
    <dgm:cxn modelId="{EDBA2A8B-5B6D-4FEE-8CAA-D4483D314D54}" type="presParOf" srcId="{49AB8F87-C970-4CCF-A223-A5C00B22EE6D}" destId="{E77480A2-3AC4-462A-9DBA-C60B120BBAF4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FFA1B3-C9A2-4897-B376-BDB61B065E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294D4B33-80D6-44F4-9432-35F7C1E2787B}">
      <dgm:prSet phldrT="[Text]"/>
      <dgm:spPr/>
      <dgm:t>
        <a:bodyPr/>
        <a:lstStyle/>
        <a:p>
          <a:r>
            <a:rPr lang="en-US" dirty="0"/>
            <a:t>Interpret</a:t>
          </a:r>
        </a:p>
      </dgm:t>
    </dgm:pt>
    <dgm:pt modelId="{3C02D58E-9319-45DE-901F-62054E1B39D1}" type="parTrans" cxnId="{CCE21EF5-EC2A-40B5-AA73-923083F5DBB0}">
      <dgm:prSet/>
      <dgm:spPr/>
      <dgm:t>
        <a:bodyPr/>
        <a:lstStyle/>
        <a:p>
          <a:endParaRPr lang="en-US"/>
        </a:p>
      </dgm:t>
    </dgm:pt>
    <dgm:pt modelId="{20845557-0736-4D9C-B525-9C372FA4AD6C}" type="sibTrans" cxnId="{CCE21EF5-EC2A-40B5-AA73-923083F5DBB0}">
      <dgm:prSet/>
      <dgm:spPr/>
      <dgm:t>
        <a:bodyPr/>
        <a:lstStyle/>
        <a:p>
          <a:endParaRPr lang="en-US"/>
        </a:p>
      </dgm:t>
    </dgm:pt>
    <dgm:pt modelId="{55C7EE80-BC17-4891-BC45-0C89CBA34B50}">
      <dgm:prSet phldrT="[Text]"/>
      <dgm:spPr/>
      <dgm:t>
        <a:bodyPr/>
        <a:lstStyle/>
        <a:p>
          <a:r>
            <a:rPr lang="en-US" dirty="0"/>
            <a:t>Document</a:t>
          </a:r>
        </a:p>
      </dgm:t>
    </dgm:pt>
    <dgm:pt modelId="{7462BB4E-53BC-4040-B05F-79D04E51D4A6}" type="parTrans" cxnId="{29BB26F2-301B-4C9F-AE70-DF5DA4B6740C}">
      <dgm:prSet/>
      <dgm:spPr/>
      <dgm:t>
        <a:bodyPr/>
        <a:lstStyle/>
        <a:p>
          <a:endParaRPr lang="en-US"/>
        </a:p>
      </dgm:t>
    </dgm:pt>
    <dgm:pt modelId="{78DCB2AE-31C7-4128-931F-C64141B9699A}" type="sibTrans" cxnId="{29BB26F2-301B-4C9F-AE70-DF5DA4B6740C}">
      <dgm:prSet/>
      <dgm:spPr/>
      <dgm:t>
        <a:bodyPr/>
        <a:lstStyle/>
        <a:p>
          <a:endParaRPr lang="en-US"/>
        </a:p>
      </dgm:t>
    </dgm:pt>
    <dgm:pt modelId="{EA3E46A3-E4BE-41E0-977E-13251FEBF152}">
      <dgm:prSet phldrT="[Text]"/>
      <dgm:spPr/>
      <dgm:t>
        <a:bodyPr/>
        <a:lstStyle/>
        <a:p>
          <a:r>
            <a:rPr lang="en-US" dirty="0"/>
            <a:t>Analyze</a:t>
          </a:r>
        </a:p>
      </dgm:t>
    </dgm:pt>
    <dgm:pt modelId="{230BCA3F-C499-4D65-BE1E-1C2B266F4DCC}" type="parTrans" cxnId="{BF0A7E1E-3A64-44EE-B050-FF95401D019D}">
      <dgm:prSet/>
      <dgm:spPr/>
      <dgm:t>
        <a:bodyPr/>
        <a:lstStyle/>
        <a:p>
          <a:endParaRPr lang="en-US"/>
        </a:p>
      </dgm:t>
    </dgm:pt>
    <dgm:pt modelId="{5D10FFB8-DE9F-4E4E-8AD3-0BAFDAD6FCEB}" type="sibTrans" cxnId="{BF0A7E1E-3A64-44EE-B050-FF95401D019D}">
      <dgm:prSet/>
      <dgm:spPr/>
      <dgm:t>
        <a:bodyPr/>
        <a:lstStyle/>
        <a:p>
          <a:endParaRPr lang="en-US"/>
        </a:p>
      </dgm:t>
    </dgm:pt>
    <dgm:pt modelId="{6858953F-4318-4EAF-AD22-3F6E10D1BD11}">
      <dgm:prSet/>
      <dgm:spPr/>
      <dgm:t>
        <a:bodyPr/>
        <a:lstStyle/>
        <a:p>
          <a:r>
            <a:rPr lang="en-US" dirty="0"/>
            <a:t>Architecture</a:t>
          </a:r>
        </a:p>
      </dgm:t>
    </dgm:pt>
    <dgm:pt modelId="{93431984-361C-42B9-A894-A3815A4F75A6}" type="parTrans" cxnId="{A7AE9E34-5F4F-468A-92E3-91F357D2A5BB}">
      <dgm:prSet/>
      <dgm:spPr/>
      <dgm:t>
        <a:bodyPr/>
        <a:lstStyle/>
        <a:p>
          <a:endParaRPr lang="en-US"/>
        </a:p>
      </dgm:t>
    </dgm:pt>
    <dgm:pt modelId="{B97B8D6F-619A-4A5F-A837-C49D9E720360}" type="sibTrans" cxnId="{A7AE9E34-5F4F-468A-92E3-91F357D2A5BB}">
      <dgm:prSet/>
      <dgm:spPr/>
      <dgm:t>
        <a:bodyPr/>
        <a:lstStyle/>
        <a:p>
          <a:endParaRPr lang="en-US"/>
        </a:p>
      </dgm:t>
    </dgm:pt>
    <dgm:pt modelId="{4A5A6E14-DB28-4CEF-8EE7-4E91E0F70726}">
      <dgm:prSet/>
      <dgm:spPr/>
      <dgm:t>
        <a:bodyPr/>
        <a:lstStyle/>
        <a:p>
          <a:r>
            <a:rPr lang="en-US" dirty="0"/>
            <a:t>Implement</a:t>
          </a:r>
        </a:p>
      </dgm:t>
    </dgm:pt>
    <dgm:pt modelId="{4902C315-700E-45E4-B4E1-81D0D852211E}" type="parTrans" cxnId="{835C96CA-B29A-4D4A-A44E-BB141C62E4A2}">
      <dgm:prSet/>
      <dgm:spPr/>
      <dgm:t>
        <a:bodyPr/>
        <a:lstStyle/>
        <a:p>
          <a:endParaRPr lang="en-US"/>
        </a:p>
      </dgm:t>
    </dgm:pt>
    <dgm:pt modelId="{DD5716C8-D541-48B2-8897-2779544CB6DE}" type="sibTrans" cxnId="{835C96CA-B29A-4D4A-A44E-BB141C62E4A2}">
      <dgm:prSet/>
      <dgm:spPr/>
      <dgm:t>
        <a:bodyPr/>
        <a:lstStyle/>
        <a:p>
          <a:endParaRPr lang="en-US"/>
        </a:p>
      </dgm:t>
    </dgm:pt>
    <dgm:pt modelId="{49AB8F87-C970-4CCF-A223-A5C00B22EE6D}" type="pres">
      <dgm:prSet presAssocID="{5CFFA1B3-C9A2-4897-B376-BDB61B065E63}" presName="Name0" presStyleCnt="0">
        <dgm:presLayoutVars>
          <dgm:dir/>
          <dgm:animLvl val="lvl"/>
          <dgm:resizeHandles val="exact"/>
        </dgm:presLayoutVars>
      </dgm:prSet>
      <dgm:spPr/>
    </dgm:pt>
    <dgm:pt modelId="{B480F782-AE10-4AB6-91C7-ECA5DF00A2D4}" type="pres">
      <dgm:prSet presAssocID="{294D4B33-80D6-44F4-9432-35F7C1E2787B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CFF6A98F-54DD-4C20-B0D4-E2C20A1C5941}" type="pres">
      <dgm:prSet presAssocID="{20845557-0736-4D9C-B525-9C372FA4AD6C}" presName="parTxOnlySpace" presStyleCnt="0"/>
      <dgm:spPr/>
    </dgm:pt>
    <dgm:pt modelId="{102ED5FF-D1C2-47A3-960A-AD14AFEB2910}" type="pres">
      <dgm:prSet presAssocID="{55C7EE80-BC17-4891-BC45-0C89CBA34B50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06455690-8929-4CA5-B613-427F454EBC62}" type="pres">
      <dgm:prSet presAssocID="{78DCB2AE-31C7-4128-931F-C64141B9699A}" presName="parTxOnlySpace" presStyleCnt="0"/>
      <dgm:spPr/>
    </dgm:pt>
    <dgm:pt modelId="{7E7E9A4A-7B8A-4C91-9B63-932C9B94DEA4}" type="pres">
      <dgm:prSet presAssocID="{EA3E46A3-E4BE-41E0-977E-13251FEBF152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77C38EEC-30A0-41D6-8389-66022A8536D1}" type="pres">
      <dgm:prSet presAssocID="{5D10FFB8-DE9F-4E4E-8AD3-0BAFDAD6FCEB}" presName="parTxOnlySpace" presStyleCnt="0"/>
      <dgm:spPr/>
    </dgm:pt>
    <dgm:pt modelId="{71FE1DD2-2190-44B8-A04F-AC04971ACA7D}" type="pres">
      <dgm:prSet presAssocID="{6858953F-4318-4EAF-AD22-3F6E10D1BD11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8C3C3F0-0A69-4090-852D-CBCF1BE099A9}" type="pres">
      <dgm:prSet presAssocID="{B97B8D6F-619A-4A5F-A837-C49D9E720360}" presName="parTxOnlySpace" presStyleCnt="0"/>
      <dgm:spPr/>
    </dgm:pt>
    <dgm:pt modelId="{E77480A2-3AC4-462A-9DBA-C60B120BBAF4}" type="pres">
      <dgm:prSet presAssocID="{4A5A6E14-DB28-4CEF-8EE7-4E91E0F70726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BF0A7E1E-3A64-44EE-B050-FF95401D019D}" srcId="{5CFFA1B3-C9A2-4897-B376-BDB61B065E63}" destId="{EA3E46A3-E4BE-41E0-977E-13251FEBF152}" srcOrd="2" destOrd="0" parTransId="{230BCA3F-C499-4D65-BE1E-1C2B266F4DCC}" sibTransId="{5D10FFB8-DE9F-4E4E-8AD3-0BAFDAD6FCEB}"/>
    <dgm:cxn modelId="{A7AE9E34-5F4F-468A-92E3-91F357D2A5BB}" srcId="{5CFFA1B3-C9A2-4897-B376-BDB61B065E63}" destId="{6858953F-4318-4EAF-AD22-3F6E10D1BD11}" srcOrd="3" destOrd="0" parTransId="{93431984-361C-42B9-A894-A3815A4F75A6}" sibTransId="{B97B8D6F-619A-4A5F-A837-C49D9E720360}"/>
    <dgm:cxn modelId="{09127660-FC6B-45C2-889C-5543C7A4FF67}" type="presOf" srcId="{55C7EE80-BC17-4891-BC45-0C89CBA34B50}" destId="{102ED5FF-D1C2-47A3-960A-AD14AFEB2910}" srcOrd="0" destOrd="0" presId="urn:microsoft.com/office/officeart/2005/8/layout/chevron1"/>
    <dgm:cxn modelId="{01212C75-CCA5-4035-A345-EDF826FCBB28}" type="presOf" srcId="{294D4B33-80D6-44F4-9432-35F7C1E2787B}" destId="{B480F782-AE10-4AB6-91C7-ECA5DF00A2D4}" srcOrd="0" destOrd="0" presId="urn:microsoft.com/office/officeart/2005/8/layout/chevron1"/>
    <dgm:cxn modelId="{A157609B-CC3C-4A35-A1E7-B7A50C70A8AA}" type="presOf" srcId="{5CFFA1B3-C9A2-4897-B376-BDB61B065E63}" destId="{49AB8F87-C970-4CCF-A223-A5C00B22EE6D}" srcOrd="0" destOrd="0" presId="urn:microsoft.com/office/officeart/2005/8/layout/chevron1"/>
    <dgm:cxn modelId="{97F25B9C-CA5C-4A9A-B962-2F8D6002FF93}" type="presOf" srcId="{EA3E46A3-E4BE-41E0-977E-13251FEBF152}" destId="{7E7E9A4A-7B8A-4C91-9B63-932C9B94DEA4}" srcOrd="0" destOrd="0" presId="urn:microsoft.com/office/officeart/2005/8/layout/chevron1"/>
    <dgm:cxn modelId="{F0FCB09E-7F7C-436F-AD40-026D258D5AC5}" type="presOf" srcId="{6858953F-4318-4EAF-AD22-3F6E10D1BD11}" destId="{71FE1DD2-2190-44B8-A04F-AC04971ACA7D}" srcOrd="0" destOrd="0" presId="urn:microsoft.com/office/officeart/2005/8/layout/chevron1"/>
    <dgm:cxn modelId="{5EA7B3BC-F1A8-4674-BA70-0D1718BA3534}" type="presOf" srcId="{4A5A6E14-DB28-4CEF-8EE7-4E91E0F70726}" destId="{E77480A2-3AC4-462A-9DBA-C60B120BBAF4}" srcOrd="0" destOrd="0" presId="urn:microsoft.com/office/officeart/2005/8/layout/chevron1"/>
    <dgm:cxn modelId="{835C96CA-B29A-4D4A-A44E-BB141C62E4A2}" srcId="{5CFFA1B3-C9A2-4897-B376-BDB61B065E63}" destId="{4A5A6E14-DB28-4CEF-8EE7-4E91E0F70726}" srcOrd="4" destOrd="0" parTransId="{4902C315-700E-45E4-B4E1-81D0D852211E}" sibTransId="{DD5716C8-D541-48B2-8897-2779544CB6DE}"/>
    <dgm:cxn modelId="{29BB26F2-301B-4C9F-AE70-DF5DA4B6740C}" srcId="{5CFFA1B3-C9A2-4897-B376-BDB61B065E63}" destId="{55C7EE80-BC17-4891-BC45-0C89CBA34B50}" srcOrd="1" destOrd="0" parTransId="{7462BB4E-53BC-4040-B05F-79D04E51D4A6}" sibTransId="{78DCB2AE-31C7-4128-931F-C64141B9699A}"/>
    <dgm:cxn modelId="{CCE21EF5-EC2A-40B5-AA73-923083F5DBB0}" srcId="{5CFFA1B3-C9A2-4897-B376-BDB61B065E63}" destId="{294D4B33-80D6-44F4-9432-35F7C1E2787B}" srcOrd="0" destOrd="0" parTransId="{3C02D58E-9319-45DE-901F-62054E1B39D1}" sibTransId="{20845557-0736-4D9C-B525-9C372FA4AD6C}"/>
    <dgm:cxn modelId="{69B19217-4B73-475C-A1F2-DCDBFEA87E48}" type="presParOf" srcId="{49AB8F87-C970-4CCF-A223-A5C00B22EE6D}" destId="{B480F782-AE10-4AB6-91C7-ECA5DF00A2D4}" srcOrd="0" destOrd="0" presId="urn:microsoft.com/office/officeart/2005/8/layout/chevron1"/>
    <dgm:cxn modelId="{ADD77B5D-E1F7-4277-8A99-54F2079788FD}" type="presParOf" srcId="{49AB8F87-C970-4CCF-A223-A5C00B22EE6D}" destId="{CFF6A98F-54DD-4C20-B0D4-E2C20A1C5941}" srcOrd="1" destOrd="0" presId="urn:microsoft.com/office/officeart/2005/8/layout/chevron1"/>
    <dgm:cxn modelId="{5EFA6F63-6D1C-4697-A744-F0C03C1AF4EA}" type="presParOf" srcId="{49AB8F87-C970-4CCF-A223-A5C00B22EE6D}" destId="{102ED5FF-D1C2-47A3-960A-AD14AFEB2910}" srcOrd="2" destOrd="0" presId="urn:microsoft.com/office/officeart/2005/8/layout/chevron1"/>
    <dgm:cxn modelId="{E5468BF3-8644-4099-BD8F-14800496B9B7}" type="presParOf" srcId="{49AB8F87-C970-4CCF-A223-A5C00B22EE6D}" destId="{06455690-8929-4CA5-B613-427F454EBC62}" srcOrd="3" destOrd="0" presId="urn:microsoft.com/office/officeart/2005/8/layout/chevron1"/>
    <dgm:cxn modelId="{29655FF3-387A-43F3-956D-60551F28BC62}" type="presParOf" srcId="{49AB8F87-C970-4CCF-A223-A5C00B22EE6D}" destId="{7E7E9A4A-7B8A-4C91-9B63-932C9B94DEA4}" srcOrd="4" destOrd="0" presId="urn:microsoft.com/office/officeart/2005/8/layout/chevron1"/>
    <dgm:cxn modelId="{C546B6DC-F712-42FB-B894-BFBF3637DFF7}" type="presParOf" srcId="{49AB8F87-C970-4CCF-A223-A5C00B22EE6D}" destId="{77C38EEC-30A0-41D6-8389-66022A8536D1}" srcOrd="5" destOrd="0" presId="urn:microsoft.com/office/officeart/2005/8/layout/chevron1"/>
    <dgm:cxn modelId="{FE8C2ED7-8FBB-48F8-8C36-07DC02A6E06F}" type="presParOf" srcId="{49AB8F87-C970-4CCF-A223-A5C00B22EE6D}" destId="{71FE1DD2-2190-44B8-A04F-AC04971ACA7D}" srcOrd="6" destOrd="0" presId="urn:microsoft.com/office/officeart/2005/8/layout/chevron1"/>
    <dgm:cxn modelId="{83E15E90-67BD-45B1-80A6-AF0091FEAB7B}" type="presParOf" srcId="{49AB8F87-C970-4CCF-A223-A5C00B22EE6D}" destId="{48C3C3F0-0A69-4090-852D-CBCF1BE099A9}" srcOrd="7" destOrd="0" presId="urn:microsoft.com/office/officeart/2005/8/layout/chevron1"/>
    <dgm:cxn modelId="{EDBA2A8B-5B6D-4FEE-8CAA-D4483D314D54}" type="presParOf" srcId="{49AB8F87-C970-4CCF-A223-A5C00B22EE6D}" destId="{E77480A2-3AC4-462A-9DBA-C60B120BBAF4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CFFA1B3-C9A2-4897-B376-BDB61B065E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294D4B33-80D6-44F4-9432-35F7C1E2787B}">
      <dgm:prSet phldrT="[Text]"/>
      <dgm:spPr/>
      <dgm:t>
        <a:bodyPr/>
        <a:lstStyle/>
        <a:p>
          <a:r>
            <a:rPr lang="en-US" dirty="0"/>
            <a:t>Interpret</a:t>
          </a:r>
        </a:p>
      </dgm:t>
    </dgm:pt>
    <dgm:pt modelId="{3C02D58E-9319-45DE-901F-62054E1B39D1}" type="parTrans" cxnId="{CCE21EF5-EC2A-40B5-AA73-923083F5DBB0}">
      <dgm:prSet/>
      <dgm:spPr/>
      <dgm:t>
        <a:bodyPr/>
        <a:lstStyle/>
        <a:p>
          <a:endParaRPr lang="en-US"/>
        </a:p>
      </dgm:t>
    </dgm:pt>
    <dgm:pt modelId="{20845557-0736-4D9C-B525-9C372FA4AD6C}" type="sibTrans" cxnId="{CCE21EF5-EC2A-40B5-AA73-923083F5DBB0}">
      <dgm:prSet/>
      <dgm:spPr/>
      <dgm:t>
        <a:bodyPr/>
        <a:lstStyle/>
        <a:p>
          <a:endParaRPr lang="en-US"/>
        </a:p>
      </dgm:t>
    </dgm:pt>
    <dgm:pt modelId="{55C7EE80-BC17-4891-BC45-0C89CBA34B50}">
      <dgm:prSet phldrT="[Text]"/>
      <dgm:spPr/>
      <dgm:t>
        <a:bodyPr/>
        <a:lstStyle/>
        <a:p>
          <a:r>
            <a:rPr lang="en-US" dirty="0"/>
            <a:t>Document</a:t>
          </a:r>
        </a:p>
      </dgm:t>
    </dgm:pt>
    <dgm:pt modelId="{7462BB4E-53BC-4040-B05F-79D04E51D4A6}" type="parTrans" cxnId="{29BB26F2-301B-4C9F-AE70-DF5DA4B6740C}">
      <dgm:prSet/>
      <dgm:spPr/>
      <dgm:t>
        <a:bodyPr/>
        <a:lstStyle/>
        <a:p>
          <a:endParaRPr lang="en-US"/>
        </a:p>
      </dgm:t>
    </dgm:pt>
    <dgm:pt modelId="{78DCB2AE-31C7-4128-931F-C64141B9699A}" type="sibTrans" cxnId="{29BB26F2-301B-4C9F-AE70-DF5DA4B6740C}">
      <dgm:prSet/>
      <dgm:spPr/>
      <dgm:t>
        <a:bodyPr/>
        <a:lstStyle/>
        <a:p>
          <a:endParaRPr lang="en-US"/>
        </a:p>
      </dgm:t>
    </dgm:pt>
    <dgm:pt modelId="{EA3E46A3-E4BE-41E0-977E-13251FEBF152}">
      <dgm:prSet phldrT="[Text]"/>
      <dgm:spPr/>
      <dgm:t>
        <a:bodyPr/>
        <a:lstStyle/>
        <a:p>
          <a:r>
            <a:rPr lang="en-US" dirty="0"/>
            <a:t>Analyze</a:t>
          </a:r>
        </a:p>
      </dgm:t>
    </dgm:pt>
    <dgm:pt modelId="{230BCA3F-C499-4D65-BE1E-1C2B266F4DCC}" type="parTrans" cxnId="{BF0A7E1E-3A64-44EE-B050-FF95401D019D}">
      <dgm:prSet/>
      <dgm:spPr/>
      <dgm:t>
        <a:bodyPr/>
        <a:lstStyle/>
        <a:p>
          <a:endParaRPr lang="en-US"/>
        </a:p>
      </dgm:t>
    </dgm:pt>
    <dgm:pt modelId="{5D10FFB8-DE9F-4E4E-8AD3-0BAFDAD6FCEB}" type="sibTrans" cxnId="{BF0A7E1E-3A64-44EE-B050-FF95401D019D}">
      <dgm:prSet/>
      <dgm:spPr/>
      <dgm:t>
        <a:bodyPr/>
        <a:lstStyle/>
        <a:p>
          <a:endParaRPr lang="en-US"/>
        </a:p>
      </dgm:t>
    </dgm:pt>
    <dgm:pt modelId="{6858953F-4318-4EAF-AD22-3F6E10D1BD11}">
      <dgm:prSet/>
      <dgm:spPr/>
      <dgm:t>
        <a:bodyPr/>
        <a:lstStyle/>
        <a:p>
          <a:r>
            <a:rPr lang="en-US" dirty="0"/>
            <a:t>Architecture</a:t>
          </a:r>
        </a:p>
      </dgm:t>
    </dgm:pt>
    <dgm:pt modelId="{93431984-361C-42B9-A894-A3815A4F75A6}" type="parTrans" cxnId="{A7AE9E34-5F4F-468A-92E3-91F357D2A5BB}">
      <dgm:prSet/>
      <dgm:spPr/>
      <dgm:t>
        <a:bodyPr/>
        <a:lstStyle/>
        <a:p>
          <a:endParaRPr lang="en-US"/>
        </a:p>
      </dgm:t>
    </dgm:pt>
    <dgm:pt modelId="{B97B8D6F-619A-4A5F-A837-C49D9E720360}" type="sibTrans" cxnId="{A7AE9E34-5F4F-468A-92E3-91F357D2A5BB}">
      <dgm:prSet/>
      <dgm:spPr/>
      <dgm:t>
        <a:bodyPr/>
        <a:lstStyle/>
        <a:p>
          <a:endParaRPr lang="en-US"/>
        </a:p>
      </dgm:t>
    </dgm:pt>
    <dgm:pt modelId="{4A5A6E14-DB28-4CEF-8EE7-4E91E0F70726}">
      <dgm:prSet/>
      <dgm:spPr/>
      <dgm:t>
        <a:bodyPr/>
        <a:lstStyle/>
        <a:p>
          <a:r>
            <a:rPr lang="en-US" dirty="0"/>
            <a:t>Implement</a:t>
          </a:r>
        </a:p>
      </dgm:t>
    </dgm:pt>
    <dgm:pt modelId="{4902C315-700E-45E4-B4E1-81D0D852211E}" type="parTrans" cxnId="{835C96CA-B29A-4D4A-A44E-BB141C62E4A2}">
      <dgm:prSet/>
      <dgm:spPr/>
      <dgm:t>
        <a:bodyPr/>
        <a:lstStyle/>
        <a:p>
          <a:endParaRPr lang="en-US"/>
        </a:p>
      </dgm:t>
    </dgm:pt>
    <dgm:pt modelId="{DD5716C8-D541-48B2-8897-2779544CB6DE}" type="sibTrans" cxnId="{835C96CA-B29A-4D4A-A44E-BB141C62E4A2}">
      <dgm:prSet/>
      <dgm:spPr/>
      <dgm:t>
        <a:bodyPr/>
        <a:lstStyle/>
        <a:p>
          <a:endParaRPr lang="en-US"/>
        </a:p>
      </dgm:t>
    </dgm:pt>
    <dgm:pt modelId="{49AB8F87-C970-4CCF-A223-A5C00B22EE6D}" type="pres">
      <dgm:prSet presAssocID="{5CFFA1B3-C9A2-4897-B376-BDB61B065E63}" presName="Name0" presStyleCnt="0">
        <dgm:presLayoutVars>
          <dgm:dir/>
          <dgm:animLvl val="lvl"/>
          <dgm:resizeHandles val="exact"/>
        </dgm:presLayoutVars>
      </dgm:prSet>
      <dgm:spPr/>
    </dgm:pt>
    <dgm:pt modelId="{B480F782-AE10-4AB6-91C7-ECA5DF00A2D4}" type="pres">
      <dgm:prSet presAssocID="{294D4B33-80D6-44F4-9432-35F7C1E2787B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CFF6A98F-54DD-4C20-B0D4-E2C20A1C5941}" type="pres">
      <dgm:prSet presAssocID="{20845557-0736-4D9C-B525-9C372FA4AD6C}" presName="parTxOnlySpace" presStyleCnt="0"/>
      <dgm:spPr/>
    </dgm:pt>
    <dgm:pt modelId="{102ED5FF-D1C2-47A3-960A-AD14AFEB2910}" type="pres">
      <dgm:prSet presAssocID="{55C7EE80-BC17-4891-BC45-0C89CBA34B50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06455690-8929-4CA5-B613-427F454EBC62}" type="pres">
      <dgm:prSet presAssocID="{78DCB2AE-31C7-4128-931F-C64141B9699A}" presName="parTxOnlySpace" presStyleCnt="0"/>
      <dgm:spPr/>
    </dgm:pt>
    <dgm:pt modelId="{7E7E9A4A-7B8A-4C91-9B63-932C9B94DEA4}" type="pres">
      <dgm:prSet presAssocID="{EA3E46A3-E4BE-41E0-977E-13251FEBF152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77C38EEC-30A0-41D6-8389-66022A8536D1}" type="pres">
      <dgm:prSet presAssocID="{5D10FFB8-DE9F-4E4E-8AD3-0BAFDAD6FCEB}" presName="parTxOnlySpace" presStyleCnt="0"/>
      <dgm:spPr/>
    </dgm:pt>
    <dgm:pt modelId="{71FE1DD2-2190-44B8-A04F-AC04971ACA7D}" type="pres">
      <dgm:prSet presAssocID="{6858953F-4318-4EAF-AD22-3F6E10D1BD11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8C3C3F0-0A69-4090-852D-CBCF1BE099A9}" type="pres">
      <dgm:prSet presAssocID="{B97B8D6F-619A-4A5F-A837-C49D9E720360}" presName="parTxOnlySpace" presStyleCnt="0"/>
      <dgm:spPr/>
    </dgm:pt>
    <dgm:pt modelId="{E77480A2-3AC4-462A-9DBA-C60B120BBAF4}" type="pres">
      <dgm:prSet presAssocID="{4A5A6E14-DB28-4CEF-8EE7-4E91E0F70726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BF0A7E1E-3A64-44EE-B050-FF95401D019D}" srcId="{5CFFA1B3-C9A2-4897-B376-BDB61B065E63}" destId="{EA3E46A3-E4BE-41E0-977E-13251FEBF152}" srcOrd="2" destOrd="0" parTransId="{230BCA3F-C499-4D65-BE1E-1C2B266F4DCC}" sibTransId="{5D10FFB8-DE9F-4E4E-8AD3-0BAFDAD6FCEB}"/>
    <dgm:cxn modelId="{A7AE9E34-5F4F-468A-92E3-91F357D2A5BB}" srcId="{5CFFA1B3-C9A2-4897-B376-BDB61B065E63}" destId="{6858953F-4318-4EAF-AD22-3F6E10D1BD11}" srcOrd="3" destOrd="0" parTransId="{93431984-361C-42B9-A894-A3815A4F75A6}" sibTransId="{B97B8D6F-619A-4A5F-A837-C49D9E720360}"/>
    <dgm:cxn modelId="{09127660-FC6B-45C2-889C-5543C7A4FF67}" type="presOf" srcId="{55C7EE80-BC17-4891-BC45-0C89CBA34B50}" destId="{102ED5FF-D1C2-47A3-960A-AD14AFEB2910}" srcOrd="0" destOrd="0" presId="urn:microsoft.com/office/officeart/2005/8/layout/chevron1"/>
    <dgm:cxn modelId="{01212C75-CCA5-4035-A345-EDF826FCBB28}" type="presOf" srcId="{294D4B33-80D6-44F4-9432-35F7C1E2787B}" destId="{B480F782-AE10-4AB6-91C7-ECA5DF00A2D4}" srcOrd="0" destOrd="0" presId="urn:microsoft.com/office/officeart/2005/8/layout/chevron1"/>
    <dgm:cxn modelId="{A157609B-CC3C-4A35-A1E7-B7A50C70A8AA}" type="presOf" srcId="{5CFFA1B3-C9A2-4897-B376-BDB61B065E63}" destId="{49AB8F87-C970-4CCF-A223-A5C00B22EE6D}" srcOrd="0" destOrd="0" presId="urn:microsoft.com/office/officeart/2005/8/layout/chevron1"/>
    <dgm:cxn modelId="{97F25B9C-CA5C-4A9A-B962-2F8D6002FF93}" type="presOf" srcId="{EA3E46A3-E4BE-41E0-977E-13251FEBF152}" destId="{7E7E9A4A-7B8A-4C91-9B63-932C9B94DEA4}" srcOrd="0" destOrd="0" presId="urn:microsoft.com/office/officeart/2005/8/layout/chevron1"/>
    <dgm:cxn modelId="{F0FCB09E-7F7C-436F-AD40-026D258D5AC5}" type="presOf" srcId="{6858953F-4318-4EAF-AD22-3F6E10D1BD11}" destId="{71FE1DD2-2190-44B8-A04F-AC04971ACA7D}" srcOrd="0" destOrd="0" presId="urn:microsoft.com/office/officeart/2005/8/layout/chevron1"/>
    <dgm:cxn modelId="{5EA7B3BC-F1A8-4674-BA70-0D1718BA3534}" type="presOf" srcId="{4A5A6E14-DB28-4CEF-8EE7-4E91E0F70726}" destId="{E77480A2-3AC4-462A-9DBA-C60B120BBAF4}" srcOrd="0" destOrd="0" presId="urn:microsoft.com/office/officeart/2005/8/layout/chevron1"/>
    <dgm:cxn modelId="{835C96CA-B29A-4D4A-A44E-BB141C62E4A2}" srcId="{5CFFA1B3-C9A2-4897-B376-BDB61B065E63}" destId="{4A5A6E14-DB28-4CEF-8EE7-4E91E0F70726}" srcOrd="4" destOrd="0" parTransId="{4902C315-700E-45E4-B4E1-81D0D852211E}" sibTransId="{DD5716C8-D541-48B2-8897-2779544CB6DE}"/>
    <dgm:cxn modelId="{29BB26F2-301B-4C9F-AE70-DF5DA4B6740C}" srcId="{5CFFA1B3-C9A2-4897-B376-BDB61B065E63}" destId="{55C7EE80-BC17-4891-BC45-0C89CBA34B50}" srcOrd="1" destOrd="0" parTransId="{7462BB4E-53BC-4040-B05F-79D04E51D4A6}" sibTransId="{78DCB2AE-31C7-4128-931F-C64141B9699A}"/>
    <dgm:cxn modelId="{CCE21EF5-EC2A-40B5-AA73-923083F5DBB0}" srcId="{5CFFA1B3-C9A2-4897-B376-BDB61B065E63}" destId="{294D4B33-80D6-44F4-9432-35F7C1E2787B}" srcOrd="0" destOrd="0" parTransId="{3C02D58E-9319-45DE-901F-62054E1B39D1}" sibTransId="{20845557-0736-4D9C-B525-9C372FA4AD6C}"/>
    <dgm:cxn modelId="{69B19217-4B73-475C-A1F2-DCDBFEA87E48}" type="presParOf" srcId="{49AB8F87-C970-4CCF-A223-A5C00B22EE6D}" destId="{B480F782-AE10-4AB6-91C7-ECA5DF00A2D4}" srcOrd="0" destOrd="0" presId="urn:microsoft.com/office/officeart/2005/8/layout/chevron1"/>
    <dgm:cxn modelId="{ADD77B5D-E1F7-4277-8A99-54F2079788FD}" type="presParOf" srcId="{49AB8F87-C970-4CCF-A223-A5C00B22EE6D}" destId="{CFF6A98F-54DD-4C20-B0D4-E2C20A1C5941}" srcOrd="1" destOrd="0" presId="urn:microsoft.com/office/officeart/2005/8/layout/chevron1"/>
    <dgm:cxn modelId="{5EFA6F63-6D1C-4697-A744-F0C03C1AF4EA}" type="presParOf" srcId="{49AB8F87-C970-4CCF-A223-A5C00B22EE6D}" destId="{102ED5FF-D1C2-47A3-960A-AD14AFEB2910}" srcOrd="2" destOrd="0" presId="urn:microsoft.com/office/officeart/2005/8/layout/chevron1"/>
    <dgm:cxn modelId="{E5468BF3-8644-4099-BD8F-14800496B9B7}" type="presParOf" srcId="{49AB8F87-C970-4CCF-A223-A5C00B22EE6D}" destId="{06455690-8929-4CA5-B613-427F454EBC62}" srcOrd="3" destOrd="0" presId="urn:microsoft.com/office/officeart/2005/8/layout/chevron1"/>
    <dgm:cxn modelId="{29655FF3-387A-43F3-956D-60551F28BC62}" type="presParOf" srcId="{49AB8F87-C970-4CCF-A223-A5C00B22EE6D}" destId="{7E7E9A4A-7B8A-4C91-9B63-932C9B94DEA4}" srcOrd="4" destOrd="0" presId="urn:microsoft.com/office/officeart/2005/8/layout/chevron1"/>
    <dgm:cxn modelId="{C546B6DC-F712-42FB-B894-BFBF3637DFF7}" type="presParOf" srcId="{49AB8F87-C970-4CCF-A223-A5C00B22EE6D}" destId="{77C38EEC-30A0-41D6-8389-66022A8536D1}" srcOrd="5" destOrd="0" presId="urn:microsoft.com/office/officeart/2005/8/layout/chevron1"/>
    <dgm:cxn modelId="{FE8C2ED7-8FBB-48F8-8C36-07DC02A6E06F}" type="presParOf" srcId="{49AB8F87-C970-4CCF-A223-A5C00B22EE6D}" destId="{71FE1DD2-2190-44B8-A04F-AC04971ACA7D}" srcOrd="6" destOrd="0" presId="urn:microsoft.com/office/officeart/2005/8/layout/chevron1"/>
    <dgm:cxn modelId="{83E15E90-67BD-45B1-80A6-AF0091FEAB7B}" type="presParOf" srcId="{49AB8F87-C970-4CCF-A223-A5C00B22EE6D}" destId="{48C3C3F0-0A69-4090-852D-CBCF1BE099A9}" srcOrd="7" destOrd="0" presId="urn:microsoft.com/office/officeart/2005/8/layout/chevron1"/>
    <dgm:cxn modelId="{EDBA2A8B-5B6D-4FEE-8CAA-D4483D314D54}" type="presParOf" srcId="{49AB8F87-C970-4CCF-A223-A5C00B22EE6D}" destId="{E77480A2-3AC4-462A-9DBA-C60B120BBAF4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CFFA1B3-C9A2-4897-B376-BDB61B065E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294D4B33-80D6-44F4-9432-35F7C1E2787B}">
      <dgm:prSet phldrT="[Text]"/>
      <dgm:spPr/>
      <dgm:t>
        <a:bodyPr/>
        <a:lstStyle/>
        <a:p>
          <a:r>
            <a:rPr lang="en-US" dirty="0"/>
            <a:t>Interpret</a:t>
          </a:r>
        </a:p>
      </dgm:t>
    </dgm:pt>
    <dgm:pt modelId="{3C02D58E-9319-45DE-901F-62054E1B39D1}" type="parTrans" cxnId="{CCE21EF5-EC2A-40B5-AA73-923083F5DBB0}">
      <dgm:prSet/>
      <dgm:spPr/>
      <dgm:t>
        <a:bodyPr/>
        <a:lstStyle/>
        <a:p>
          <a:endParaRPr lang="en-US"/>
        </a:p>
      </dgm:t>
    </dgm:pt>
    <dgm:pt modelId="{20845557-0736-4D9C-B525-9C372FA4AD6C}" type="sibTrans" cxnId="{CCE21EF5-EC2A-40B5-AA73-923083F5DBB0}">
      <dgm:prSet/>
      <dgm:spPr/>
      <dgm:t>
        <a:bodyPr/>
        <a:lstStyle/>
        <a:p>
          <a:endParaRPr lang="en-US"/>
        </a:p>
      </dgm:t>
    </dgm:pt>
    <dgm:pt modelId="{55C7EE80-BC17-4891-BC45-0C89CBA34B50}">
      <dgm:prSet phldrT="[Text]"/>
      <dgm:spPr/>
      <dgm:t>
        <a:bodyPr/>
        <a:lstStyle/>
        <a:p>
          <a:r>
            <a:rPr lang="en-US" dirty="0"/>
            <a:t>Document</a:t>
          </a:r>
        </a:p>
      </dgm:t>
    </dgm:pt>
    <dgm:pt modelId="{7462BB4E-53BC-4040-B05F-79D04E51D4A6}" type="parTrans" cxnId="{29BB26F2-301B-4C9F-AE70-DF5DA4B6740C}">
      <dgm:prSet/>
      <dgm:spPr/>
      <dgm:t>
        <a:bodyPr/>
        <a:lstStyle/>
        <a:p>
          <a:endParaRPr lang="en-US"/>
        </a:p>
      </dgm:t>
    </dgm:pt>
    <dgm:pt modelId="{78DCB2AE-31C7-4128-931F-C64141B9699A}" type="sibTrans" cxnId="{29BB26F2-301B-4C9F-AE70-DF5DA4B6740C}">
      <dgm:prSet/>
      <dgm:spPr/>
      <dgm:t>
        <a:bodyPr/>
        <a:lstStyle/>
        <a:p>
          <a:endParaRPr lang="en-US"/>
        </a:p>
      </dgm:t>
    </dgm:pt>
    <dgm:pt modelId="{EA3E46A3-E4BE-41E0-977E-13251FEBF152}">
      <dgm:prSet phldrT="[Text]"/>
      <dgm:spPr/>
      <dgm:t>
        <a:bodyPr/>
        <a:lstStyle/>
        <a:p>
          <a:r>
            <a:rPr lang="en-US" dirty="0"/>
            <a:t>Analyze</a:t>
          </a:r>
        </a:p>
      </dgm:t>
    </dgm:pt>
    <dgm:pt modelId="{230BCA3F-C499-4D65-BE1E-1C2B266F4DCC}" type="parTrans" cxnId="{BF0A7E1E-3A64-44EE-B050-FF95401D019D}">
      <dgm:prSet/>
      <dgm:spPr/>
      <dgm:t>
        <a:bodyPr/>
        <a:lstStyle/>
        <a:p>
          <a:endParaRPr lang="en-US"/>
        </a:p>
      </dgm:t>
    </dgm:pt>
    <dgm:pt modelId="{5D10FFB8-DE9F-4E4E-8AD3-0BAFDAD6FCEB}" type="sibTrans" cxnId="{BF0A7E1E-3A64-44EE-B050-FF95401D019D}">
      <dgm:prSet/>
      <dgm:spPr/>
      <dgm:t>
        <a:bodyPr/>
        <a:lstStyle/>
        <a:p>
          <a:endParaRPr lang="en-US"/>
        </a:p>
      </dgm:t>
    </dgm:pt>
    <dgm:pt modelId="{6858953F-4318-4EAF-AD22-3F6E10D1BD11}">
      <dgm:prSet/>
      <dgm:spPr/>
      <dgm:t>
        <a:bodyPr/>
        <a:lstStyle/>
        <a:p>
          <a:r>
            <a:rPr lang="en-US" dirty="0"/>
            <a:t>Architecture</a:t>
          </a:r>
        </a:p>
      </dgm:t>
    </dgm:pt>
    <dgm:pt modelId="{93431984-361C-42B9-A894-A3815A4F75A6}" type="parTrans" cxnId="{A7AE9E34-5F4F-468A-92E3-91F357D2A5BB}">
      <dgm:prSet/>
      <dgm:spPr/>
      <dgm:t>
        <a:bodyPr/>
        <a:lstStyle/>
        <a:p>
          <a:endParaRPr lang="en-US"/>
        </a:p>
      </dgm:t>
    </dgm:pt>
    <dgm:pt modelId="{B97B8D6F-619A-4A5F-A837-C49D9E720360}" type="sibTrans" cxnId="{A7AE9E34-5F4F-468A-92E3-91F357D2A5BB}">
      <dgm:prSet/>
      <dgm:spPr/>
      <dgm:t>
        <a:bodyPr/>
        <a:lstStyle/>
        <a:p>
          <a:endParaRPr lang="en-US"/>
        </a:p>
      </dgm:t>
    </dgm:pt>
    <dgm:pt modelId="{4A5A6E14-DB28-4CEF-8EE7-4E91E0F70726}">
      <dgm:prSet/>
      <dgm:spPr/>
      <dgm:t>
        <a:bodyPr/>
        <a:lstStyle/>
        <a:p>
          <a:r>
            <a:rPr lang="en-US" dirty="0"/>
            <a:t>Implement</a:t>
          </a:r>
        </a:p>
      </dgm:t>
    </dgm:pt>
    <dgm:pt modelId="{4902C315-700E-45E4-B4E1-81D0D852211E}" type="parTrans" cxnId="{835C96CA-B29A-4D4A-A44E-BB141C62E4A2}">
      <dgm:prSet/>
      <dgm:spPr/>
      <dgm:t>
        <a:bodyPr/>
        <a:lstStyle/>
        <a:p>
          <a:endParaRPr lang="en-US"/>
        </a:p>
      </dgm:t>
    </dgm:pt>
    <dgm:pt modelId="{DD5716C8-D541-48B2-8897-2779544CB6DE}" type="sibTrans" cxnId="{835C96CA-B29A-4D4A-A44E-BB141C62E4A2}">
      <dgm:prSet/>
      <dgm:spPr/>
      <dgm:t>
        <a:bodyPr/>
        <a:lstStyle/>
        <a:p>
          <a:endParaRPr lang="en-US"/>
        </a:p>
      </dgm:t>
    </dgm:pt>
    <dgm:pt modelId="{49AB8F87-C970-4CCF-A223-A5C00B22EE6D}" type="pres">
      <dgm:prSet presAssocID="{5CFFA1B3-C9A2-4897-B376-BDB61B065E63}" presName="Name0" presStyleCnt="0">
        <dgm:presLayoutVars>
          <dgm:dir/>
          <dgm:animLvl val="lvl"/>
          <dgm:resizeHandles val="exact"/>
        </dgm:presLayoutVars>
      </dgm:prSet>
      <dgm:spPr/>
    </dgm:pt>
    <dgm:pt modelId="{B480F782-AE10-4AB6-91C7-ECA5DF00A2D4}" type="pres">
      <dgm:prSet presAssocID="{294D4B33-80D6-44F4-9432-35F7C1E2787B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CFF6A98F-54DD-4C20-B0D4-E2C20A1C5941}" type="pres">
      <dgm:prSet presAssocID="{20845557-0736-4D9C-B525-9C372FA4AD6C}" presName="parTxOnlySpace" presStyleCnt="0"/>
      <dgm:spPr/>
    </dgm:pt>
    <dgm:pt modelId="{102ED5FF-D1C2-47A3-960A-AD14AFEB2910}" type="pres">
      <dgm:prSet presAssocID="{55C7EE80-BC17-4891-BC45-0C89CBA34B50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06455690-8929-4CA5-B613-427F454EBC62}" type="pres">
      <dgm:prSet presAssocID="{78DCB2AE-31C7-4128-931F-C64141B9699A}" presName="parTxOnlySpace" presStyleCnt="0"/>
      <dgm:spPr/>
    </dgm:pt>
    <dgm:pt modelId="{7E7E9A4A-7B8A-4C91-9B63-932C9B94DEA4}" type="pres">
      <dgm:prSet presAssocID="{EA3E46A3-E4BE-41E0-977E-13251FEBF152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77C38EEC-30A0-41D6-8389-66022A8536D1}" type="pres">
      <dgm:prSet presAssocID="{5D10FFB8-DE9F-4E4E-8AD3-0BAFDAD6FCEB}" presName="parTxOnlySpace" presStyleCnt="0"/>
      <dgm:spPr/>
    </dgm:pt>
    <dgm:pt modelId="{71FE1DD2-2190-44B8-A04F-AC04971ACA7D}" type="pres">
      <dgm:prSet presAssocID="{6858953F-4318-4EAF-AD22-3F6E10D1BD11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8C3C3F0-0A69-4090-852D-CBCF1BE099A9}" type="pres">
      <dgm:prSet presAssocID="{B97B8D6F-619A-4A5F-A837-C49D9E720360}" presName="parTxOnlySpace" presStyleCnt="0"/>
      <dgm:spPr/>
    </dgm:pt>
    <dgm:pt modelId="{E77480A2-3AC4-462A-9DBA-C60B120BBAF4}" type="pres">
      <dgm:prSet presAssocID="{4A5A6E14-DB28-4CEF-8EE7-4E91E0F70726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BF0A7E1E-3A64-44EE-B050-FF95401D019D}" srcId="{5CFFA1B3-C9A2-4897-B376-BDB61B065E63}" destId="{EA3E46A3-E4BE-41E0-977E-13251FEBF152}" srcOrd="2" destOrd="0" parTransId="{230BCA3F-C499-4D65-BE1E-1C2B266F4DCC}" sibTransId="{5D10FFB8-DE9F-4E4E-8AD3-0BAFDAD6FCEB}"/>
    <dgm:cxn modelId="{A7AE9E34-5F4F-468A-92E3-91F357D2A5BB}" srcId="{5CFFA1B3-C9A2-4897-B376-BDB61B065E63}" destId="{6858953F-4318-4EAF-AD22-3F6E10D1BD11}" srcOrd="3" destOrd="0" parTransId="{93431984-361C-42B9-A894-A3815A4F75A6}" sibTransId="{B97B8D6F-619A-4A5F-A837-C49D9E720360}"/>
    <dgm:cxn modelId="{09127660-FC6B-45C2-889C-5543C7A4FF67}" type="presOf" srcId="{55C7EE80-BC17-4891-BC45-0C89CBA34B50}" destId="{102ED5FF-D1C2-47A3-960A-AD14AFEB2910}" srcOrd="0" destOrd="0" presId="urn:microsoft.com/office/officeart/2005/8/layout/chevron1"/>
    <dgm:cxn modelId="{01212C75-CCA5-4035-A345-EDF826FCBB28}" type="presOf" srcId="{294D4B33-80D6-44F4-9432-35F7C1E2787B}" destId="{B480F782-AE10-4AB6-91C7-ECA5DF00A2D4}" srcOrd="0" destOrd="0" presId="urn:microsoft.com/office/officeart/2005/8/layout/chevron1"/>
    <dgm:cxn modelId="{A157609B-CC3C-4A35-A1E7-B7A50C70A8AA}" type="presOf" srcId="{5CFFA1B3-C9A2-4897-B376-BDB61B065E63}" destId="{49AB8F87-C970-4CCF-A223-A5C00B22EE6D}" srcOrd="0" destOrd="0" presId="urn:microsoft.com/office/officeart/2005/8/layout/chevron1"/>
    <dgm:cxn modelId="{97F25B9C-CA5C-4A9A-B962-2F8D6002FF93}" type="presOf" srcId="{EA3E46A3-E4BE-41E0-977E-13251FEBF152}" destId="{7E7E9A4A-7B8A-4C91-9B63-932C9B94DEA4}" srcOrd="0" destOrd="0" presId="urn:microsoft.com/office/officeart/2005/8/layout/chevron1"/>
    <dgm:cxn modelId="{F0FCB09E-7F7C-436F-AD40-026D258D5AC5}" type="presOf" srcId="{6858953F-4318-4EAF-AD22-3F6E10D1BD11}" destId="{71FE1DD2-2190-44B8-A04F-AC04971ACA7D}" srcOrd="0" destOrd="0" presId="urn:microsoft.com/office/officeart/2005/8/layout/chevron1"/>
    <dgm:cxn modelId="{5EA7B3BC-F1A8-4674-BA70-0D1718BA3534}" type="presOf" srcId="{4A5A6E14-DB28-4CEF-8EE7-4E91E0F70726}" destId="{E77480A2-3AC4-462A-9DBA-C60B120BBAF4}" srcOrd="0" destOrd="0" presId="urn:microsoft.com/office/officeart/2005/8/layout/chevron1"/>
    <dgm:cxn modelId="{835C96CA-B29A-4D4A-A44E-BB141C62E4A2}" srcId="{5CFFA1B3-C9A2-4897-B376-BDB61B065E63}" destId="{4A5A6E14-DB28-4CEF-8EE7-4E91E0F70726}" srcOrd="4" destOrd="0" parTransId="{4902C315-700E-45E4-B4E1-81D0D852211E}" sibTransId="{DD5716C8-D541-48B2-8897-2779544CB6DE}"/>
    <dgm:cxn modelId="{29BB26F2-301B-4C9F-AE70-DF5DA4B6740C}" srcId="{5CFFA1B3-C9A2-4897-B376-BDB61B065E63}" destId="{55C7EE80-BC17-4891-BC45-0C89CBA34B50}" srcOrd="1" destOrd="0" parTransId="{7462BB4E-53BC-4040-B05F-79D04E51D4A6}" sibTransId="{78DCB2AE-31C7-4128-931F-C64141B9699A}"/>
    <dgm:cxn modelId="{CCE21EF5-EC2A-40B5-AA73-923083F5DBB0}" srcId="{5CFFA1B3-C9A2-4897-B376-BDB61B065E63}" destId="{294D4B33-80D6-44F4-9432-35F7C1E2787B}" srcOrd="0" destOrd="0" parTransId="{3C02D58E-9319-45DE-901F-62054E1B39D1}" sibTransId="{20845557-0736-4D9C-B525-9C372FA4AD6C}"/>
    <dgm:cxn modelId="{69B19217-4B73-475C-A1F2-DCDBFEA87E48}" type="presParOf" srcId="{49AB8F87-C970-4CCF-A223-A5C00B22EE6D}" destId="{B480F782-AE10-4AB6-91C7-ECA5DF00A2D4}" srcOrd="0" destOrd="0" presId="urn:microsoft.com/office/officeart/2005/8/layout/chevron1"/>
    <dgm:cxn modelId="{ADD77B5D-E1F7-4277-8A99-54F2079788FD}" type="presParOf" srcId="{49AB8F87-C970-4CCF-A223-A5C00B22EE6D}" destId="{CFF6A98F-54DD-4C20-B0D4-E2C20A1C5941}" srcOrd="1" destOrd="0" presId="urn:microsoft.com/office/officeart/2005/8/layout/chevron1"/>
    <dgm:cxn modelId="{5EFA6F63-6D1C-4697-A744-F0C03C1AF4EA}" type="presParOf" srcId="{49AB8F87-C970-4CCF-A223-A5C00B22EE6D}" destId="{102ED5FF-D1C2-47A3-960A-AD14AFEB2910}" srcOrd="2" destOrd="0" presId="urn:microsoft.com/office/officeart/2005/8/layout/chevron1"/>
    <dgm:cxn modelId="{E5468BF3-8644-4099-BD8F-14800496B9B7}" type="presParOf" srcId="{49AB8F87-C970-4CCF-A223-A5C00B22EE6D}" destId="{06455690-8929-4CA5-B613-427F454EBC62}" srcOrd="3" destOrd="0" presId="urn:microsoft.com/office/officeart/2005/8/layout/chevron1"/>
    <dgm:cxn modelId="{29655FF3-387A-43F3-956D-60551F28BC62}" type="presParOf" srcId="{49AB8F87-C970-4CCF-A223-A5C00B22EE6D}" destId="{7E7E9A4A-7B8A-4C91-9B63-932C9B94DEA4}" srcOrd="4" destOrd="0" presId="urn:microsoft.com/office/officeart/2005/8/layout/chevron1"/>
    <dgm:cxn modelId="{C546B6DC-F712-42FB-B894-BFBF3637DFF7}" type="presParOf" srcId="{49AB8F87-C970-4CCF-A223-A5C00B22EE6D}" destId="{77C38EEC-30A0-41D6-8389-66022A8536D1}" srcOrd="5" destOrd="0" presId="urn:microsoft.com/office/officeart/2005/8/layout/chevron1"/>
    <dgm:cxn modelId="{FE8C2ED7-8FBB-48F8-8C36-07DC02A6E06F}" type="presParOf" srcId="{49AB8F87-C970-4CCF-A223-A5C00B22EE6D}" destId="{71FE1DD2-2190-44B8-A04F-AC04971ACA7D}" srcOrd="6" destOrd="0" presId="urn:microsoft.com/office/officeart/2005/8/layout/chevron1"/>
    <dgm:cxn modelId="{83E15E90-67BD-45B1-80A6-AF0091FEAB7B}" type="presParOf" srcId="{49AB8F87-C970-4CCF-A223-A5C00B22EE6D}" destId="{48C3C3F0-0A69-4090-852D-CBCF1BE099A9}" srcOrd="7" destOrd="0" presId="urn:microsoft.com/office/officeart/2005/8/layout/chevron1"/>
    <dgm:cxn modelId="{EDBA2A8B-5B6D-4FEE-8CAA-D4483D314D54}" type="presParOf" srcId="{49AB8F87-C970-4CCF-A223-A5C00B22EE6D}" destId="{E77480A2-3AC4-462A-9DBA-C60B120BBAF4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CFFA1B3-C9A2-4897-B376-BDB61B065E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294D4B33-80D6-44F4-9432-35F7C1E2787B}">
      <dgm:prSet phldrT="[Text]"/>
      <dgm:spPr/>
      <dgm:t>
        <a:bodyPr/>
        <a:lstStyle/>
        <a:p>
          <a:r>
            <a:rPr lang="en-US" dirty="0"/>
            <a:t>Interpret</a:t>
          </a:r>
        </a:p>
      </dgm:t>
    </dgm:pt>
    <dgm:pt modelId="{3C02D58E-9319-45DE-901F-62054E1B39D1}" type="parTrans" cxnId="{CCE21EF5-EC2A-40B5-AA73-923083F5DBB0}">
      <dgm:prSet/>
      <dgm:spPr/>
      <dgm:t>
        <a:bodyPr/>
        <a:lstStyle/>
        <a:p>
          <a:endParaRPr lang="en-US"/>
        </a:p>
      </dgm:t>
    </dgm:pt>
    <dgm:pt modelId="{20845557-0736-4D9C-B525-9C372FA4AD6C}" type="sibTrans" cxnId="{CCE21EF5-EC2A-40B5-AA73-923083F5DBB0}">
      <dgm:prSet/>
      <dgm:spPr/>
      <dgm:t>
        <a:bodyPr/>
        <a:lstStyle/>
        <a:p>
          <a:endParaRPr lang="en-US"/>
        </a:p>
      </dgm:t>
    </dgm:pt>
    <dgm:pt modelId="{55C7EE80-BC17-4891-BC45-0C89CBA34B50}">
      <dgm:prSet phldrT="[Text]"/>
      <dgm:spPr/>
      <dgm:t>
        <a:bodyPr/>
        <a:lstStyle/>
        <a:p>
          <a:r>
            <a:rPr lang="en-US" dirty="0"/>
            <a:t>Document</a:t>
          </a:r>
        </a:p>
      </dgm:t>
    </dgm:pt>
    <dgm:pt modelId="{7462BB4E-53BC-4040-B05F-79D04E51D4A6}" type="parTrans" cxnId="{29BB26F2-301B-4C9F-AE70-DF5DA4B6740C}">
      <dgm:prSet/>
      <dgm:spPr/>
      <dgm:t>
        <a:bodyPr/>
        <a:lstStyle/>
        <a:p>
          <a:endParaRPr lang="en-US"/>
        </a:p>
      </dgm:t>
    </dgm:pt>
    <dgm:pt modelId="{78DCB2AE-31C7-4128-931F-C64141B9699A}" type="sibTrans" cxnId="{29BB26F2-301B-4C9F-AE70-DF5DA4B6740C}">
      <dgm:prSet/>
      <dgm:spPr/>
      <dgm:t>
        <a:bodyPr/>
        <a:lstStyle/>
        <a:p>
          <a:endParaRPr lang="en-US"/>
        </a:p>
      </dgm:t>
    </dgm:pt>
    <dgm:pt modelId="{EA3E46A3-E4BE-41E0-977E-13251FEBF152}">
      <dgm:prSet phldrT="[Text]"/>
      <dgm:spPr/>
      <dgm:t>
        <a:bodyPr/>
        <a:lstStyle/>
        <a:p>
          <a:r>
            <a:rPr lang="en-US" dirty="0"/>
            <a:t>Analyze</a:t>
          </a:r>
        </a:p>
      </dgm:t>
    </dgm:pt>
    <dgm:pt modelId="{230BCA3F-C499-4D65-BE1E-1C2B266F4DCC}" type="parTrans" cxnId="{BF0A7E1E-3A64-44EE-B050-FF95401D019D}">
      <dgm:prSet/>
      <dgm:spPr/>
      <dgm:t>
        <a:bodyPr/>
        <a:lstStyle/>
        <a:p>
          <a:endParaRPr lang="en-US"/>
        </a:p>
      </dgm:t>
    </dgm:pt>
    <dgm:pt modelId="{5D10FFB8-DE9F-4E4E-8AD3-0BAFDAD6FCEB}" type="sibTrans" cxnId="{BF0A7E1E-3A64-44EE-B050-FF95401D019D}">
      <dgm:prSet/>
      <dgm:spPr/>
      <dgm:t>
        <a:bodyPr/>
        <a:lstStyle/>
        <a:p>
          <a:endParaRPr lang="en-US"/>
        </a:p>
      </dgm:t>
    </dgm:pt>
    <dgm:pt modelId="{6858953F-4318-4EAF-AD22-3F6E10D1BD11}">
      <dgm:prSet/>
      <dgm:spPr/>
      <dgm:t>
        <a:bodyPr/>
        <a:lstStyle/>
        <a:p>
          <a:r>
            <a:rPr lang="en-US" dirty="0"/>
            <a:t>Architect</a:t>
          </a:r>
        </a:p>
      </dgm:t>
    </dgm:pt>
    <dgm:pt modelId="{93431984-361C-42B9-A894-A3815A4F75A6}" type="parTrans" cxnId="{A7AE9E34-5F4F-468A-92E3-91F357D2A5BB}">
      <dgm:prSet/>
      <dgm:spPr/>
      <dgm:t>
        <a:bodyPr/>
        <a:lstStyle/>
        <a:p>
          <a:endParaRPr lang="en-US"/>
        </a:p>
      </dgm:t>
    </dgm:pt>
    <dgm:pt modelId="{B97B8D6F-619A-4A5F-A837-C49D9E720360}" type="sibTrans" cxnId="{A7AE9E34-5F4F-468A-92E3-91F357D2A5BB}">
      <dgm:prSet/>
      <dgm:spPr/>
      <dgm:t>
        <a:bodyPr/>
        <a:lstStyle/>
        <a:p>
          <a:endParaRPr lang="en-US"/>
        </a:p>
      </dgm:t>
    </dgm:pt>
    <dgm:pt modelId="{4A5A6E14-DB28-4CEF-8EE7-4E91E0F70726}">
      <dgm:prSet/>
      <dgm:spPr/>
      <dgm:t>
        <a:bodyPr/>
        <a:lstStyle/>
        <a:p>
          <a:r>
            <a:rPr lang="en-US" dirty="0"/>
            <a:t>Implement</a:t>
          </a:r>
        </a:p>
      </dgm:t>
    </dgm:pt>
    <dgm:pt modelId="{4902C315-700E-45E4-B4E1-81D0D852211E}" type="parTrans" cxnId="{835C96CA-B29A-4D4A-A44E-BB141C62E4A2}">
      <dgm:prSet/>
      <dgm:spPr/>
      <dgm:t>
        <a:bodyPr/>
        <a:lstStyle/>
        <a:p>
          <a:endParaRPr lang="en-US"/>
        </a:p>
      </dgm:t>
    </dgm:pt>
    <dgm:pt modelId="{DD5716C8-D541-48B2-8897-2779544CB6DE}" type="sibTrans" cxnId="{835C96CA-B29A-4D4A-A44E-BB141C62E4A2}">
      <dgm:prSet/>
      <dgm:spPr/>
      <dgm:t>
        <a:bodyPr/>
        <a:lstStyle/>
        <a:p>
          <a:endParaRPr lang="en-US"/>
        </a:p>
      </dgm:t>
    </dgm:pt>
    <dgm:pt modelId="{49AB8F87-C970-4CCF-A223-A5C00B22EE6D}" type="pres">
      <dgm:prSet presAssocID="{5CFFA1B3-C9A2-4897-B376-BDB61B065E63}" presName="Name0" presStyleCnt="0">
        <dgm:presLayoutVars>
          <dgm:dir/>
          <dgm:animLvl val="lvl"/>
          <dgm:resizeHandles val="exact"/>
        </dgm:presLayoutVars>
      </dgm:prSet>
      <dgm:spPr/>
    </dgm:pt>
    <dgm:pt modelId="{B480F782-AE10-4AB6-91C7-ECA5DF00A2D4}" type="pres">
      <dgm:prSet presAssocID="{294D4B33-80D6-44F4-9432-35F7C1E2787B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CFF6A98F-54DD-4C20-B0D4-E2C20A1C5941}" type="pres">
      <dgm:prSet presAssocID="{20845557-0736-4D9C-B525-9C372FA4AD6C}" presName="parTxOnlySpace" presStyleCnt="0"/>
      <dgm:spPr/>
    </dgm:pt>
    <dgm:pt modelId="{102ED5FF-D1C2-47A3-960A-AD14AFEB2910}" type="pres">
      <dgm:prSet presAssocID="{55C7EE80-BC17-4891-BC45-0C89CBA34B50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06455690-8929-4CA5-B613-427F454EBC62}" type="pres">
      <dgm:prSet presAssocID="{78DCB2AE-31C7-4128-931F-C64141B9699A}" presName="parTxOnlySpace" presStyleCnt="0"/>
      <dgm:spPr/>
    </dgm:pt>
    <dgm:pt modelId="{7E7E9A4A-7B8A-4C91-9B63-932C9B94DEA4}" type="pres">
      <dgm:prSet presAssocID="{EA3E46A3-E4BE-41E0-977E-13251FEBF152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77C38EEC-30A0-41D6-8389-66022A8536D1}" type="pres">
      <dgm:prSet presAssocID="{5D10FFB8-DE9F-4E4E-8AD3-0BAFDAD6FCEB}" presName="parTxOnlySpace" presStyleCnt="0"/>
      <dgm:spPr/>
    </dgm:pt>
    <dgm:pt modelId="{71FE1DD2-2190-44B8-A04F-AC04971ACA7D}" type="pres">
      <dgm:prSet presAssocID="{6858953F-4318-4EAF-AD22-3F6E10D1BD11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8C3C3F0-0A69-4090-852D-CBCF1BE099A9}" type="pres">
      <dgm:prSet presAssocID="{B97B8D6F-619A-4A5F-A837-C49D9E720360}" presName="parTxOnlySpace" presStyleCnt="0"/>
      <dgm:spPr/>
    </dgm:pt>
    <dgm:pt modelId="{E77480A2-3AC4-462A-9DBA-C60B120BBAF4}" type="pres">
      <dgm:prSet presAssocID="{4A5A6E14-DB28-4CEF-8EE7-4E91E0F70726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BF0A7E1E-3A64-44EE-B050-FF95401D019D}" srcId="{5CFFA1B3-C9A2-4897-B376-BDB61B065E63}" destId="{EA3E46A3-E4BE-41E0-977E-13251FEBF152}" srcOrd="2" destOrd="0" parTransId="{230BCA3F-C499-4D65-BE1E-1C2B266F4DCC}" sibTransId="{5D10FFB8-DE9F-4E4E-8AD3-0BAFDAD6FCEB}"/>
    <dgm:cxn modelId="{A7AE9E34-5F4F-468A-92E3-91F357D2A5BB}" srcId="{5CFFA1B3-C9A2-4897-B376-BDB61B065E63}" destId="{6858953F-4318-4EAF-AD22-3F6E10D1BD11}" srcOrd="3" destOrd="0" parTransId="{93431984-361C-42B9-A894-A3815A4F75A6}" sibTransId="{B97B8D6F-619A-4A5F-A837-C49D9E720360}"/>
    <dgm:cxn modelId="{09127660-FC6B-45C2-889C-5543C7A4FF67}" type="presOf" srcId="{55C7EE80-BC17-4891-BC45-0C89CBA34B50}" destId="{102ED5FF-D1C2-47A3-960A-AD14AFEB2910}" srcOrd="0" destOrd="0" presId="urn:microsoft.com/office/officeart/2005/8/layout/chevron1"/>
    <dgm:cxn modelId="{01212C75-CCA5-4035-A345-EDF826FCBB28}" type="presOf" srcId="{294D4B33-80D6-44F4-9432-35F7C1E2787B}" destId="{B480F782-AE10-4AB6-91C7-ECA5DF00A2D4}" srcOrd="0" destOrd="0" presId="urn:microsoft.com/office/officeart/2005/8/layout/chevron1"/>
    <dgm:cxn modelId="{A157609B-CC3C-4A35-A1E7-B7A50C70A8AA}" type="presOf" srcId="{5CFFA1B3-C9A2-4897-B376-BDB61B065E63}" destId="{49AB8F87-C970-4CCF-A223-A5C00B22EE6D}" srcOrd="0" destOrd="0" presId="urn:microsoft.com/office/officeart/2005/8/layout/chevron1"/>
    <dgm:cxn modelId="{97F25B9C-CA5C-4A9A-B962-2F8D6002FF93}" type="presOf" srcId="{EA3E46A3-E4BE-41E0-977E-13251FEBF152}" destId="{7E7E9A4A-7B8A-4C91-9B63-932C9B94DEA4}" srcOrd="0" destOrd="0" presId="urn:microsoft.com/office/officeart/2005/8/layout/chevron1"/>
    <dgm:cxn modelId="{F0FCB09E-7F7C-436F-AD40-026D258D5AC5}" type="presOf" srcId="{6858953F-4318-4EAF-AD22-3F6E10D1BD11}" destId="{71FE1DD2-2190-44B8-A04F-AC04971ACA7D}" srcOrd="0" destOrd="0" presId="urn:microsoft.com/office/officeart/2005/8/layout/chevron1"/>
    <dgm:cxn modelId="{5EA7B3BC-F1A8-4674-BA70-0D1718BA3534}" type="presOf" srcId="{4A5A6E14-DB28-4CEF-8EE7-4E91E0F70726}" destId="{E77480A2-3AC4-462A-9DBA-C60B120BBAF4}" srcOrd="0" destOrd="0" presId="urn:microsoft.com/office/officeart/2005/8/layout/chevron1"/>
    <dgm:cxn modelId="{835C96CA-B29A-4D4A-A44E-BB141C62E4A2}" srcId="{5CFFA1B3-C9A2-4897-B376-BDB61B065E63}" destId="{4A5A6E14-DB28-4CEF-8EE7-4E91E0F70726}" srcOrd="4" destOrd="0" parTransId="{4902C315-700E-45E4-B4E1-81D0D852211E}" sibTransId="{DD5716C8-D541-48B2-8897-2779544CB6DE}"/>
    <dgm:cxn modelId="{29BB26F2-301B-4C9F-AE70-DF5DA4B6740C}" srcId="{5CFFA1B3-C9A2-4897-B376-BDB61B065E63}" destId="{55C7EE80-BC17-4891-BC45-0C89CBA34B50}" srcOrd="1" destOrd="0" parTransId="{7462BB4E-53BC-4040-B05F-79D04E51D4A6}" sibTransId="{78DCB2AE-31C7-4128-931F-C64141B9699A}"/>
    <dgm:cxn modelId="{CCE21EF5-EC2A-40B5-AA73-923083F5DBB0}" srcId="{5CFFA1B3-C9A2-4897-B376-BDB61B065E63}" destId="{294D4B33-80D6-44F4-9432-35F7C1E2787B}" srcOrd="0" destOrd="0" parTransId="{3C02D58E-9319-45DE-901F-62054E1B39D1}" sibTransId="{20845557-0736-4D9C-B525-9C372FA4AD6C}"/>
    <dgm:cxn modelId="{69B19217-4B73-475C-A1F2-DCDBFEA87E48}" type="presParOf" srcId="{49AB8F87-C970-4CCF-A223-A5C00B22EE6D}" destId="{B480F782-AE10-4AB6-91C7-ECA5DF00A2D4}" srcOrd="0" destOrd="0" presId="urn:microsoft.com/office/officeart/2005/8/layout/chevron1"/>
    <dgm:cxn modelId="{ADD77B5D-E1F7-4277-8A99-54F2079788FD}" type="presParOf" srcId="{49AB8F87-C970-4CCF-A223-A5C00B22EE6D}" destId="{CFF6A98F-54DD-4C20-B0D4-E2C20A1C5941}" srcOrd="1" destOrd="0" presId="urn:microsoft.com/office/officeart/2005/8/layout/chevron1"/>
    <dgm:cxn modelId="{5EFA6F63-6D1C-4697-A744-F0C03C1AF4EA}" type="presParOf" srcId="{49AB8F87-C970-4CCF-A223-A5C00B22EE6D}" destId="{102ED5FF-D1C2-47A3-960A-AD14AFEB2910}" srcOrd="2" destOrd="0" presId="urn:microsoft.com/office/officeart/2005/8/layout/chevron1"/>
    <dgm:cxn modelId="{E5468BF3-8644-4099-BD8F-14800496B9B7}" type="presParOf" srcId="{49AB8F87-C970-4CCF-A223-A5C00B22EE6D}" destId="{06455690-8929-4CA5-B613-427F454EBC62}" srcOrd="3" destOrd="0" presId="urn:microsoft.com/office/officeart/2005/8/layout/chevron1"/>
    <dgm:cxn modelId="{29655FF3-387A-43F3-956D-60551F28BC62}" type="presParOf" srcId="{49AB8F87-C970-4CCF-A223-A5C00B22EE6D}" destId="{7E7E9A4A-7B8A-4C91-9B63-932C9B94DEA4}" srcOrd="4" destOrd="0" presId="urn:microsoft.com/office/officeart/2005/8/layout/chevron1"/>
    <dgm:cxn modelId="{C546B6DC-F712-42FB-B894-BFBF3637DFF7}" type="presParOf" srcId="{49AB8F87-C970-4CCF-A223-A5C00B22EE6D}" destId="{77C38EEC-30A0-41D6-8389-66022A8536D1}" srcOrd="5" destOrd="0" presId="urn:microsoft.com/office/officeart/2005/8/layout/chevron1"/>
    <dgm:cxn modelId="{FE8C2ED7-8FBB-48F8-8C36-07DC02A6E06F}" type="presParOf" srcId="{49AB8F87-C970-4CCF-A223-A5C00B22EE6D}" destId="{71FE1DD2-2190-44B8-A04F-AC04971ACA7D}" srcOrd="6" destOrd="0" presId="urn:microsoft.com/office/officeart/2005/8/layout/chevron1"/>
    <dgm:cxn modelId="{83E15E90-67BD-45B1-80A6-AF0091FEAB7B}" type="presParOf" srcId="{49AB8F87-C970-4CCF-A223-A5C00B22EE6D}" destId="{48C3C3F0-0A69-4090-852D-CBCF1BE099A9}" srcOrd="7" destOrd="0" presId="urn:microsoft.com/office/officeart/2005/8/layout/chevron1"/>
    <dgm:cxn modelId="{EDBA2A8B-5B6D-4FEE-8CAA-D4483D314D54}" type="presParOf" srcId="{49AB8F87-C970-4CCF-A223-A5C00B22EE6D}" destId="{E77480A2-3AC4-462A-9DBA-C60B120BBAF4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80F782-AE10-4AB6-91C7-ECA5DF00A2D4}">
      <dsp:nvSpPr>
        <dsp:cNvPr id="0" name=""/>
        <dsp:cNvSpPr/>
      </dsp:nvSpPr>
      <dsp:spPr>
        <a:xfrm>
          <a:off x="2566" y="812244"/>
          <a:ext cx="2284288" cy="91371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Interpret</a:t>
          </a:r>
        </a:p>
      </dsp:txBody>
      <dsp:txXfrm>
        <a:off x="459424" y="812244"/>
        <a:ext cx="1370573" cy="913715"/>
      </dsp:txXfrm>
    </dsp:sp>
    <dsp:sp modelId="{102ED5FF-D1C2-47A3-960A-AD14AFEB2910}">
      <dsp:nvSpPr>
        <dsp:cNvPr id="0" name=""/>
        <dsp:cNvSpPr/>
      </dsp:nvSpPr>
      <dsp:spPr>
        <a:xfrm>
          <a:off x="2058426" y="812244"/>
          <a:ext cx="2284288" cy="91371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Document</a:t>
          </a:r>
        </a:p>
      </dsp:txBody>
      <dsp:txXfrm>
        <a:off x="2515284" y="812244"/>
        <a:ext cx="1370573" cy="913715"/>
      </dsp:txXfrm>
    </dsp:sp>
    <dsp:sp modelId="{7E7E9A4A-7B8A-4C91-9B63-932C9B94DEA4}">
      <dsp:nvSpPr>
        <dsp:cNvPr id="0" name=""/>
        <dsp:cNvSpPr/>
      </dsp:nvSpPr>
      <dsp:spPr>
        <a:xfrm>
          <a:off x="4114286" y="812244"/>
          <a:ext cx="2284288" cy="91371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Analyze</a:t>
          </a:r>
        </a:p>
      </dsp:txBody>
      <dsp:txXfrm>
        <a:off x="4571144" y="812244"/>
        <a:ext cx="1370573" cy="913715"/>
      </dsp:txXfrm>
    </dsp:sp>
    <dsp:sp modelId="{71FE1DD2-2190-44B8-A04F-AC04971ACA7D}">
      <dsp:nvSpPr>
        <dsp:cNvPr id="0" name=""/>
        <dsp:cNvSpPr/>
      </dsp:nvSpPr>
      <dsp:spPr>
        <a:xfrm>
          <a:off x="6170146" y="812244"/>
          <a:ext cx="2284288" cy="91371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Architect</a:t>
          </a:r>
        </a:p>
      </dsp:txBody>
      <dsp:txXfrm>
        <a:off x="6627004" y="812244"/>
        <a:ext cx="1370573" cy="913715"/>
      </dsp:txXfrm>
    </dsp:sp>
    <dsp:sp modelId="{E77480A2-3AC4-462A-9DBA-C60B120BBAF4}">
      <dsp:nvSpPr>
        <dsp:cNvPr id="0" name=""/>
        <dsp:cNvSpPr/>
      </dsp:nvSpPr>
      <dsp:spPr>
        <a:xfrm>
          <a:off x="8226006" y="812244"/>
          <a:ext cx="2284288" cy="91371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Implement</a:t>
          </a:r>
        </a:p>
      </dsp:txBody>
      <dsp:txXfrm>
        <a:off x="8682864" y="812244"/>
        <a:ext cx="1370573" cy="9137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80F782-AE10-4AB6-91C7-ECA5DF00A2D4}">
      <dsp:nvSpPr>
        <dsp:cNvPr id="0" name=""/>
        <dsp:cNvSpPr/>
      </dsp:nvSpPr>
      <dsp:spPr>
        <a:xfrm>
          <a:off x="836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Interpret</a:t>
          </a:r>
        </a:p>
      </dsp:txBody>
      <dsp:txXfrm>
        <a:off x="149758" y="337805"/>
        <a:ext cx="446767" cy="297844"/>
      </dsp:txXfrm>
    </dsp:sp>
    <dsp:sp modelId="{102ED5FF-D1C2-47A3-960A-AD14AFEB2910}">
      <dsp:nvSpPr>
        <dsp:cNvPr id="0" name=""/>
        <dsp:cNvSpPr/>
      </dsp:nvSpPr>
      <dsp:spPr>
        <a:xfrm>
          <a:off x="670987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Document</a:t>
          </a:r>
        </a:p>
      </dsp:txBody>
      <dsp:txXfrm>
        <a:off x="819909" y="337805"/>
        <a:ext cx="446767" cy="297844"/>
      </dsp:txXfrm>
    </dsp:sp>
    <dsp:sp modelId="{7E7E9A4A-7B8A-4C91-9B63-932C9B94DEA4}">
      <dsp:nvSpPr>
        <dsp:cNvPr id="0" name=""/>
        <dsp:cNvSpPr/>
      </dsp:nvSpPr>
      <dsp:spPr>
        <a:xfrm>
          <a:off x="1341138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Analyze</a:t>
          </a:r>
        </a:p>
      </dsp:txBody>
      <dsp:txXfrm>
        <a:off x="1490060" y="337805"/>
        <a:ext cx="446767" cy="297844"/>
      </dsp:txXfrm>
    </dsp:sp>
    <dsp:sp modelId="{71FE1DD2-2190-44B8-A04F-AC04971ACA7D}">
      <dsp:nvSpPr>
        <dsp:cNvPr id="0" name=""/>
        <dsp:cNvSpPr/>
      </dsp:nvSpPr>
      <dsp:spPr>
        <a:xfrm>
          <a:off x="2011288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Architecture</a:t>
          </a:r>
        </a:p>
      </dsp:txBody>
      <dsp:txXfrm>
        <a:off x="2160210" y="337805"/>
        <a:ext cx="446767" cy="297844"/>
      </dsp:txXfrm>
    </dsp:sp>
    <dsp:sp modelId="{E77480A2-3AC4-462A-9DBA-C60B120BBAF4}">
      <dsp:nvSpPr>
        <dsp:cNvPr id="0" name=""/>
        <dsp:cNvSpPr/>
      </dsp:nvSpPr>
      <dsp:spPr>
        <a:xfrm>
          <a:off x="2681439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Implement</a:t>
          </a:r>
        </a:p>
      </dsp:txBody>
      <dsp:txXfrm>
        <a:off x="2830361" y="337805"/>
        <a:ext cx="446767" cy="2978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80F782-AE10-4AB6-91C7-ECA5DF00A2D4}">
      <dsp:nvSpPr>
        <dsp:cNvPr id="0" name=""/>
        <dsp:cNvSpPr/>
      </dsp:nvSpPr>
      <dsp:spPr>
        <a:xfrm>
          <a:off x="836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Interpret</a:t>
          </a:r>
        </a:p>
      </dsp:txBody>
      <dsp:txXfrm>
        <a:off x="149758" y="337805"/>
        <a:ext cx="446767" cy="297844"/>
      </dsp:txXfrm>
    </dsp:sp>
    <dsp:sp modelId="{102ED5FF-D1C2-47A3-960A-AD14AFEB2910}">
      <dsp:nvSpPr>
        <dsp:cNvPr id="0" name=""/>
        <dsp:cNvSpPr/>
      </dsp:nvSpPr>
      <dsp:spPr>
        <a:xfrm>
          <a:off x="670987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Document</a:t>
          </a:r>
        </a:p>
      </dsp:txBody>
      <dsp:txXfrm>
        <a:off x="819909" y="337805"/>
        <a:ext cx="446767" cy="297844"/>
      </dsp:txXfrm>
    </dsp:sp>
    <dsp:sp modelId="{7E7E9A4A-7B8A-4C91-9B63-932C9B94DEA4}">
      <dsp:nvSpPr>
        <dsp:cNvPr id="0" name=""/>
        <dsp:cNvSpPr/>
      </dsp:nvSpPr>
      <dsp:spPr>
        <a:xfrm>
          <a:off x="1341138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Analyze</a:t>
          </a:r>
        </a:p>
      </dsp:txBody>
      <dsp:txXfrm>
        <a:off x="1490060" y="337805"/>
        <a:ext cx="446767" cy="297844"/>
      </dsp:txXfrm>
    </dsp:sp>
    <dsp:sp modelId="{71FE1DD2-2190-44B8-A04F-AC04971ACA7D}">
      <dsp:nvSpPr>
        <dsp:cNvPr id="0" name=""/>
        <dsp:cNvSpPr/>
      </dsp:nvSpPr>
      <dsp:spPr>
        <a:xfrm>
          <a:off x="2011288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Architecture</a:t>
          </a:r>
        </a:p>
      </dsp:txBody>
      <dsp:txXfrm>
        <a:off x="2160210" y="337805"/>
        <a:ext cx="446767" cy="297844"/>
      </dsp:txXfrm>
    </dsp:sp>
    <dsp:sp modelId="{E77480A2-3AC4-462A-9DBA-C60B120BBAF4}">
      <dsp:nvSpPr>
        <dsp:cNvPr id="0" name=""/>
        <dsp:cNvSpPr/>
      </dsp:nvSpPr>
      <dsp:spPr>
        <a:xfrm>
          <a:off x="2681439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Implement</a:t>
          </a:r>
        </a:p>
      </dsp:txBody>
      <dsp:txXfrm>
        <a:off x="2830361" y="337805"/>
        <a:ext cx="446767" cy="2978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80F782-AE10-4AB6-91C7-ECA5DF00A2D4}">
      <dsp:nvSpPr>
        <dsp:cNvPr id="0" name=""/>
        <dsp:cNvSpPr/>
      </dsp:nvSpPr>
      <dsp:spPr>
        <a:xfrm>
          <a:off x="836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Interpret</a:t>
          </a:r>
        </a:p>
      </dsp:txBody>
      <dsp:txXfrm>
        <a:off x="149758" y="337805"/>
        <a:ext cx="446767" cy="297844"/>
      </dsp:txXfrm>
    </dsp:sp>
    <dsp:sp modelId="{102ED5FF-D1C2-47A3-960A-AD14AFEB2910}">
      <dsp:nvSpPr>
        <dsp:cNvPr id="0" name=""/>
        <dsp:cNvSpPr/>
      </dsp:nvSpPr>
      <dsp:spPr>
        <a:xfrm>
          <a:off x="670987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Document</a:t>
          </a:r>
        </a:p>
      </dsp:txBody>
      <dsp:txXfrm>
        <a:off x="819909" y="337805"/>
        <a:ext cx="446767" cy="297844"/>
      </dsp:txXfrm>
    </dsp:sp>
    <dsp:sp modelId="{7E7E9A4A-7B8A-4C91-9B63-932C9B94DEA4}">
      <dsp:nvSpPr>
        <dsp:cNvPr id="0" name=""/>
        <dsp:cNvSpPr/>
      </dsp:nvSpPr>
      <dsp:spPr>
        <a:xfrm>
          <a:off x="1341138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Analyze</a:t>
          </a:r>
        </a:p>
      </dsp:txBody>
      <dsp:txXfrm>
        <a:off x="1490060" y="337805"/>
        <a:ext cx="446767" cy="297844"/>
      </dsp:txXfrm>
    </dsp:sp>
    <dsp:sp modelId="{71FE1DD2-2190-44B8-A04F-AC04971ACA7D}">
      <dsp:nvSpPr>
        <dsp:cNvPr id="0" name=""/>
        <dsp:cNvSpPr/>
      </dsp:nvSpPr>
      <dsp:spPr>
        <a:xfrm>
          <a:off x="2011288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Architecture</a:t>
          </a:r>
        </a:p>
      </dsp:txBody>
      <dsp:txXfrm>
        <a:off x="2160210" y="337805"/>
        <a:ext cx="446767" cy="297844"/>
      </dsp:txXfrm>
    </dsp:sp>
    <dsp:sp modelId="{E77480A2-3AC4-462A-9DBA-C60B120BBAF4}">
      <dsp:nvSpPr>
        <dsp:cNvPr id="0" name=""/>
        <dsp:cNvSpPr/>
      </dsp:nvSpPr>
      <dsp:spPr>
        <a:xfrm>
          <a:off x="2681439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Implement</a:t>
          </a:r>
        </a:p>
      </dsp:txBody>
      <dsp:txXfrm>
        <a:off x="2830361" y="337805"/>
        <a:ext cx="446767" cy="2978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80F782-AE10-4AB6-91C7-ECA5DF00A2D4}">
      <dsp:nvSpPr>
        <dsp:cNvPr id="0" name=""/>
        <dsp:cNvSpPr/>
      </dsp:nvSpPr>
      <dsp:spPr>
        <a:xfrm>
          <a:off x="836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Interpret</a:t>
          </a:r>
        </a:p>
      </dsp:txBody>
      <dsp:txXfrm>
        <a:off x="149758" y="337805"/>
        <a:ext cx="446767" cy="297844"/>
      </dsp:txXfrm>
    </dsp:sp>
    <dsp:sp modelId="{102ED5FF-D1C2-47A3-960A-AD14AFEB2910}">
      <dsp:nvSpPr>
        <dsp:cNvPr id="0" name=""/>
        <dsp:cNvSpPr/>
      </dsp:nvSpPr>
      <dsp:spPr>
        <a:xfrm>
          <a:off x="670987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Document</a:t>
          </a:r>
        </a:p>
      </dsp:txBody>
      <dsp:txXfrm>
        <a:off x="819909" y="337805"/>
        <a:ext cx="446767" cy="297844"/>
      </dsp:txXfrm>
    </dsp:sp>
    <dsp:sp modelId="{7E7E9A4A-7B8A-4C91-9B63-932C9B94DEA4}">
      <dsp:nvSpPr>
        <dsp:cNvPr id="0" name=""/>
        <dsp:cNvSpPr/>
      </dsp:nvSpPr>
      <dsp:spPr>
        <a:xfrm>
          <a:off x="1341138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Analyze</a:t>
          </a:r>
        </a:p>
      </dsp:txBody>
      <dsp:txXfrm>
        <a:off x="1490060" y="337805"/>
        <a:ext cx="446767" cy="297844"/>
      </dsp:txXfrm>
    </dsp:sp>
    <dsp:sp modelId="{71FE1DD2-2190-44B8-A04F-AC04971ACA7D}">
      <dsp:nvSpPr>
        <dsp:cNvPr id="0" name=""/>
        <dsp:cNvSpPr/>
      </dsp:nvSpPr>
      <dsp:spPr>
        <a:xfrm>
          <a:off x="2011288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Architecture</a:t>
          </a:r>
        </a:p>
      </dsp:txBody>
      <dsp:txXfrm>
        <a:off x="2160210" y="337805"/>
        <a:ext cx="446767" cy="297844"/>
      </dsp:txXfrm>
    </dsp:sp>
    <dsp:sp modelId="{E77480A2-3AC4-462A-9DBA-C60B120BBAF4}">
      <dsp:nvSpPr>
        <dsp:cNvPr id="0" name=""/>
        <dsp:cNvSpPr/>
      </dsp:nvSpPr>
      <dsp:spPr>
        <a:xfrm>
          <a:off x="2681439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Implement</a:t>
          </a:r>
        </a:p>
      </dsp:txBody>
      <dsp:txXfrm>
        <a:off x="2830361" y="337805"/>
        <a:ext cx="446767" cy="2978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80F782-AE10-4AB6-91C7-ECA5DF00A2D4}">
      <dsp:nvSpPr>
        <dsp:cNvPr id="0" name=""/>
        <dsp:cNvSpPr/>
      </dsp:nvSpPr>
      <dsp:spPr>
        <a:xfrm>
          <a:off x="836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Interpret</a:t>
          </a:r>
        </a:p>
      </dsp:txBody>
      <dsp:txXfrm>
        <a:off x="149758" y="337805"/>
        <a:ext cx="446767" cy="297844"/>
      </dsp:txXfrm>
    </dsp:sp>
    <dsp:sp modelId="{102ED5FF-D1C2-47A3-960A-AD14AFEB2910}">
      <dsp:nvSpPr>
        <dsp:cNvPr id="0" name=""/>
        <dsp:cNvSpPr/>
      </dsp:nvSpPr>
      <dsp:spPr>
        <a:xfrm>
          <a:off x="670987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Document</a:t>
          </a:r>
        </a:p>
      </dsp:txBody>
      <dsp:txXfrm>
        <a:off x="819909" y="337805"/>
        <a:ext cx="446767" cy="297844"/>
      </dsp:txXfrm>
    </dsp:sp>
    <dsp:sp modelId="{7E7E9A4A-7B8A-4C91-9B63-932C9B94DEA4}">
      <dsp:nvSpPr>
        <dsp:cNvPr id="0" name=""/>
        <dsp:cNvSpPr/>
      </dsp:nvSpPr>
      <dsp:spPr>
        <a:xfrm>
          <a:off x="1341138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Analyze</a:t>
          </a:r>
        </a:p>
      </dsp:txBody>
      <dsp:txXfrm>
        <a:off x="1490060" y="337805"/>
        <a:ext cx="446767" cy="297844"/>
      </dsp:txXfrm>
    </dsp:sp>
    <dsp:sp modelId="{71FE1DD2-2190-44B8-A04F-AC04971ACA7D}">
      <dsp:nvSpPr>
        <dsp:cNvPr id="0" name=""/>
        <dsp:cNvSpPr/>
      </dsp:nvSpPr>
      <dsp:spPr>
        <a:xfrm>
          <a:off x="2011288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Architecture</a:t>
          </a:r>
        </a:p>
      </dsp:txBody>
      <dsp:txXfrm>
        <a:off x="2160210" y="337805"/>
        <a:ext cx="446767" cy="297844"/>
      </dsp:txXfrm>
    </dsp:sp>
    <dsp:sp modelId="{E77480A2-3AC4-462A-9DBA-C60B120BBAF4}">
      <dsp:nvSpPr>
        <dsp:cNvPr id="0" name=""/>
        <dsp:cNvSpPr/>
      </dsp:nvSpPr>
      <dsp:spPr>
        <a:xfrm>
          <a:off x="2681439" y="337805"/>
          <a:ext cx="744611" cy="2978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6668" rIns="6668" bIns="6668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Implement</a:t>
          </a:r>
        </a:p>
      </dsp:txBody>
      <dsp:txXfrm>
        <a:off x="2830361" y="337805"/>
        <a:ext cx="446767" cy="29784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80F782-AE10-4AB6-91C7-ECA5DF00A2D4}">
      <dsp:nvSpPr>
        <dsp:cNvPr id="0" name=""/>
        <dsp:cNvSpPr/>
      </dsp:nvSpPr>
      <dsp:spPr>
        <a:xfrm>
          <a:off x="1252" y="1439043"/>
          <a:ext cx="1114700" cy="4458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Interpret</a:t>
          </a:r>
        </a:p>
      </dsp:txBody>
      <dsp:txXfrm>
        <a:off x="224192" y="1439043"/>
        <a:ext cx="668820" cy="445880"/>
      </dsp:txXfrm>
    </dsp:sp>
    <dsp:sp modelId="{102ED5FF-D1C2-47A3-960A-AD14AFEB2910}">
      <dsp:nvSpPr>
        <dsp:cNvPr id="0" name=""/>
        <dsp:cNvSpPr/>
      </dsp:nvSpPr>
      <dsp:spPr>
        <a:xfrm>
          <a:off x="1004482" y="1439043"/>
          <a:ext cx="1114700" cy="4458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Document</a:t>
          </a:r>
        </a:p>
      </dsp:txBody>
      <dsp:txXfrm>
        <a:off x="1227422" y="1439043"/>
        <a:ext cx="668820" cy="445880"/>
      </dsp:txXfrm>
    </dsp:sp>
    <dsp:sp modelId="{7E7E9A4A-7B8A-4C91-9B63-932C9B94DEA4}">
      <dsp:nvSpPr>
        <dsp:cNvPr id="0" name=""/>
        <dsp:cNvSpPr/>
      </dsp:nvSpPr>
      <dsp:spPr>
        <a:xfrm>
          <a:off x="2007713" y="1439043"/>
          <a:ext cx="1114700" cy="4458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Analyze</a:t>
          </a:r>
        </a:p>
      </dsp:txBody>
      <dsp:txXfrm>
        <a:off x="2230653" y="1439043"/>
        <a:ext cx="668820" cy="445880"/>
      </dsp:txXfrm>
    </dsp:sp>
    <dsp:sp modelId="{71FE1DD2-2190-44B8-A04F-AC04971ACA7D}">
      <dsp:nvSpPr>
        <dsp:cNvPr id="0" name=""/>
        <dsp:cNvSpPr/>
      </dsp:nvSpPr>
      <dsp:spPr>
        <a:xfrm>
          <a:off x="3010943" y="1439043"/>
          <a:ext cx="1114700" cy="4458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Architect</a:t>
          </a:r>
        </a:p>
      </dsp:txBody>
      <dsp:txXfrm>
        <a:off x="3233883" y="1439043"/>
        <a:ext cx="668820" cy="445880"/>
      </dsp:txXfrm>
    </dsp:sp>
    <dsp:sp modelId="{E77480A2-3AC4-462A-9DBA-C60B120BBAF4}">
      <dsp:nvSpPr>
        <dsp:cNvPr id="0" name=""/>
        <dsp:cNvSpPr/>
      </dsp:nvSpPr>
      <dsp:spPr>
        <a:xfrm>
          <a:off x="4014174" y="1439043"/>
          <a:ext cx="1114700" cy="4458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Implement</a:t>
          </a:r>
        </a:p>
      </dsp:txBody>
      <dsp:txXfrm>
        <a:off x="4237114" y="1439043"/>
        <a:ext cx="668820" cy="445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2063" y="685800"/>
            <a:ext cx="60945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Fragmentation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Business users can’t understand from code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Neither can we!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Forensics exercise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637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74030" y="-41649"/>
            <a:ext cx="12336880" cy="6941303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782727" y="2449367"/>
            <a:ext cx="6938993" cy="1678000"/>
          </a:xfrm>
          <a:prstGeom prst="rect">
            <a:avLst/>
          </a:prstGeom>
        </p:spPr>
        <p:txBody>
          <a:bodyPr spcFirstLastPara="1" wrap="square" lIns="91400" tIns="91400" rIns="91400" bIns="914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86BF"/>
              </a:buClr>
              <a:buSzPts val="2300"/>
              <a:buNone/>
              <a:defRPr sz="2300">
                <a:solidFill>
                  <a:srgbClr val="0086B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1"/>
          </p:nvPr>
        </p:nvSpPr>
        <p:spPr>
          <a:xfrm>
            <a:off x="782727" y="4036867"/>
            <a:ext cx="6938993" cy="1170400"/>
          </a:xfrm>
          <a:prstGeom prst="rect">
            <a:avLst/>
          </a:prstGeom>
        </p:spPr>
        <p:txBody>
          <a:bodyPr spcFirstLastPara="1" wrap="square" lIns="91400" tIns="91400" rIns="91400" bIns="9140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6BF"/>
              </a:buClr>
              <a:buSzPts val="1400"/>
              <a:buNone/>
              <a:defRPr sz="1400">
                <a:solidFill>
                  <a:srgbClr val="0086B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62" name="Google Shape;62;p14"/>
          <p:cNvPicPr preferRelativeResize="0"/>
          <p:nvPr/>
        </p:nvPicPr>
        <p:blipFill rotWithShape="1">
          <a:blip r:embed="rId3"/>
          <a:srcRect t="38358"/>
          <a:stretch/>
        </p:blipFill>
        <p:spPr>
          <a:xfrm>
            <a:off x="782727" y="595087"/>
            <a:ext cx="1472905" cy="1320800"/>
          </a:xfrm>
          <a:prstGeom prst="rect">
            <a:avLst/>
          </a:prstGeom>
        </p:spPr>
      </p:pic>
      <p:pic>
        <p:nvPicPr>
          <p:cNvPr id="63" name="Google Shape;63;p14"/>
          <p:cNvPicPr preferRelativeResize="0"/>
          <p:nvPr/>
        </p:nvPicPr>
        <p:blipFill rotWithShape="1">
          <a:blip r:embed="rId4">
            <a:alphaModFix/>
          </a:blip>
          <a:srcRect r="10241" b="17518"/>
          <a:stretch/>
        </p:blipFill>
        <p:spPr>
          <a:xfrm>
            <a:off x="7337391" y="-41633"/>
            <a:ext cx="4925452" cy="6941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782727" y="5598162"/>
            <a:ext cx="1979410" cy="66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77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1620">
          <p15:clr>
            <a:srgbClr val="F9AD4C"/>
          </p15:clr>
        </p15:guide>
        <p15:guide id="2" orient="horz" pos="2268">
          <p15:clr>
            <a:srgbClr val="F9AD4C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C97DE-D5A7-4592-9032-7F6000335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CED8A6-21FF-45A2-90D3-284DD86BBD16}"/>
              </a:ext>
            </a:extLst>
          </p:cNvPr>
          <p:cNvSpPr>
            <a:spLocks noGrp="1"/>
          </p:cNvSpPr>
          <p:nvPr>
            <p:ph type="sldNum" idx="10"/>
          </p:nvPr>
        </p:nvSpPr>
        <p:spPr>
          <a:xfrm>
            <a:off x="11734679" y="6309400"/>
            <a:ext cx="354708" cy="524800"/>
          </a:xfrm>
          <a:prstGeom prst="rect">
            <a:avLst/>
          </a:prstGeom>
        </p:spPr>
        <p:txBody>
          <a:bodyPr/>
          <a:lstStyle/>
          <a:p>
            <a:pPr>
              <a:buClrTx/>
            </a:pPr>
            <a:fld id="{00000000-1234-1234-1234-123412341234}" type="slidenum">
              <a:rPr lang="en" kern="1200" smtClean="0"/>
              <a:pPr>
                <a:buClrTx/>
              </a:pPr>
              <a:t>‹#›</a:t>
            </a:fld>
            <a:endParaRPr lang="en" kern="1200"/>
          </a:p>
        </p:txBody>
      </p:sp>
    </p:spTree>
    <p:extLst>
      <p:ext uri="{BB962C8B-B14F-4D97-AF65-F5344CB8AC3E}">
        <p14:creationId xmlns:p14="http://schemas.microsoft.com/office/powerpoint/2010/main" val="308740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1A786-7E17-407B-B8D0-7010E66E3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83DD86-FBB9-465A-BA4B-8633CCEF8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D1C4A7-753A-40D6-8A65-2544B5FE8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2EAE-77C8-497A-B462-04484A47592C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79D12C-557E-4D3F-A3D2-D35F6570D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A4BF23-E906-44E9-8645-B04CC56A0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90D8-1F2A-4E9E-BC03-07E9E329F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194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0" y="6267633"/>
            <a:ext cx="12188825" cy="590400"/>
          </a:xfrm>
          <a:prstGeom prst="rect">
            <a:avLst/>
          </a:prstGeom>
          <a:solidFill>
            <a:srgbClr val="00B5E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" name="Google Shape;52;p13"/>
          <p:cNvSpPr txBox="1"/>
          <p:nvPr/>
        </p:nvSpPr>
        <p:spPr>
          <a:xfrm>
            <a:off x="7271872" y="6492632"/>
            <a:ext cx="4114528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Light"/>
                <a:ea typeface="Montserrat Light"/>
                <a:cs typeface="Montserrat Light"/>
                <a:sym typeface="Montserrat Light"/>
              </a:rPr>
              <a:t>finos.org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3" name="Google Shape;53;p13"/>
          <p:cNvSpPr txBox="1"/>
          <p:nvPr/>
        </p:nvSpPr>
        <p:spPr>
          <a:xfrm>
            <a:off x="1257300" y="6492632"/>
            <a:ext cx="4246557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Light"/>
                <a:ea typeface="Montserrat Light"/>
                <a:cs typeface="Montserrat Light"/>
                <a:sym typeface="Montserrat Light"/>
              </a:rPr>
              <a:t>Fintech Open Source Foundation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54" name="Google Shape;54;p13"/>
          <p:cNvPicPr preferRelativeResize="0"/>
          <p:nvPr/>
        </p:nvPicPr>
        <p:blipFill rotWithShape="1">
          <a:blip r:embed="rId5"/>
          <a:srcRect b="83263"/>
          <a:stretch/>
        </p:blipFill>
        <p:spPr>
          <a:xfrm>
            <a:off x="433388" y="6492634"/>
            <a:ext cx="1086203" cy="146291"/>
          </a:xfrm>
          <a:prstGeom prst="rect">
            <a:avLst/>
          </a:prstGeom>
        </p:spPr>
      </p:pic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B5E2"/>
              </a:buClr>
              <a:buSzPts val="2700"/>
              <a:buFont typeface="Montserrat Light"/>
              <a:buNone/>
              <a:defRPr sz="2700">
                <a:solidFill>
                  <a:srgbClr val="00B5E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>
            <a:off x="415492" y="1384233"/>
            <a:ext cx="11357841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t" anchorCtr="0">
            <a:noAutofit/>
          </a:bodyPr>
          <a:lstStyle>
            <a:lvl1pPr marL="457200" lvl="0" indent="-323850" rtl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Montserrat Light"/>
              <a:buChar char="●"/>
              <a:defRPr sz="15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31750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Montserrat Light"/>
              <a:buChar char="○"/>
              <a:defRPr sz="14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lvl="2" indent="-29845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Montserrat Light"/>
              <a:buChar char="■"/>
              <a:defRPr sz="11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lvl="3" indent="-28575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Montserrat Light"/>
              <a:buChar char="●"/>
              <a:defRPr sz="9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lvl="4" indent="-28575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Montserrat Light"/>
              <a:buChar char="○"/>
              <a:defRPr sz="9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lvl="5" indent="-28575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Montserrat Light"/>
              <a:buChar char="■"/>
              <a:defRPr sz="9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lvl="6" indent="-28575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Montserrat Light"/>
              <a:buChar char="●"/>
              <a:defRPr sz="9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lvl="7" indent="-285750" rtl="0">
              <a:lnSpc>
                <a:spcPct val="112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Montserrat Light"/>
              <a:buChar char="○"/>
              <a:defRPr sz="9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lvl="8" indent="-285750" rtl="0">
              <a:lnSpc>
                <a:spcPct val="112000"/>
              </a:lnSpc>
              <a:spcBef>
                <a:spcPts val="800"/>
              </a:spcBef>
              <a:spcAft>
                <a:spcPts val="800"/>
              </a:spcAft>
              <a:buClr>
                <a:srgbClr val="888888"/>
              </a:buClr>
              <a:buSzPts val="900"/>
              <a:buFont typeface="Montserrat Light"/>
              <a:buChar char="■"/>
              <a:defRPr sz="900">
                <a:solidFill>
                  <a:srgbClr val="487A7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 dirty="0"/>
          </a:p>
        </p:txBody>
      </p:sp>
      <p:pic>
        <p:nvPicPr>
          <p:cNvPr id="9" name="Picture 6" descr="Morphir Logo">
            <a:extLst>
              <a:ext uri="{FF2B5EF4-FFF2-40B4-BE49-F238E27FC236}">
                <a16:creationId xmlns:a16="http://schemas.microsoft.com/office/drawing/2014/main" id="{D5074F2C-8DEB-4102-94C6-77B30BC54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90225" y="308841"/>
            <a:ext cx="1083108" cy="3741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Google Shape;57;p13">
            <a:extLst>
              <a:ext uri="{FF2B5EF4-FFF2-40B4-BE49-F238E27FC236}">
                <a16:creationId xmlns:a16="http://schemas.microsoft.com/office/drawing/2014/main" id="{952FCB34-6BA6-43F8-AA5A-A98B88B3ED2E}"/>
              </a:ext>
            </a:extLst>
          </p:cNvPr>
          <p:cNvSpPr txBox="1">
            <a:spLocks/>
          </p:cNvSpPr>
          <p:nvPr userDrawn="1"/>
        </p:nvSpPr>
        <p:spPr>
          <a:xfrm>
            <a:off x="11418625" y="6309400"/>
            <a:ext cx="354708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0" bIns="914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>
              <a:buClrTx/>
            </a:pPr>
            <a:fld id="{00000000-1234-1234-1234-123412341234}" type="slidenum">
              <a:rPr lang="en" kern="1200" smtClean="0"/>
              <a:pPr>
                <a:buClrTx/>
              </a:pPr>
              <a:t>‹#›</a:t>
            </a:fld>
            <a:endParaRPr lang="en" kern="1200" dirty="0"/>
          </a:p>
        </p:txBody>
      </p:sp>
    </p:spTree>
    <p:extLst>
      <p:ext uri="{BB962C8B-B14F-4D97-AF65-F5344CB8AC3E}">
        <p14:creationId xmlns:p14="http://schemas.microsoft.com/office/powerpoint/2010/main" val="41304981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1" r:id="rId1"/>
    <p:sldLayoutId id="2147483701" r:id="rId2"/>
    <p:sldLayoutId id="2147483702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2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6">
          <p15:clr>
            <a:srgbClr val="F06B4A"/>
          </p15:clr>
        </p15:guide>
        <p15:guide id="2" pos="5545">
          <p15:clr>
            <a:srgbClr val="F06B4A"/>
          </p15:clr>
        </p15:guide>
        <p15:guide id="3" orient="horz" pos="255">
          <p15:clr>
            <a:srgbClr val="F06B4A"/>
          </p15:clr>
        </p15:guide>
        <p15:guide id="4" orient="horz" pos="728">
          <p15:clr>
            <a:srgbClr val="F06B4A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ederalreserve.gov/reportforms/forms/FR_2052a20220429_f.pdf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44.svg"/><Relationship Id="rId3" Type="http://schemas.openxmlformats.org/officeDocument/2006/relationships/image" Target="../media/image29.png"/><Relationship Id="rId7" Type="http://schemas.openxmlformats.org/officeDocument/2006/relationships/image" Target="../media/image30.png"/><Relationship Id="rId12" Type="http://schemas.openxmlformats.org/officeDocument/2006/relationships/image" Target="../media/image4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34.png"/><Relationship Id="rId5" Type="http://schemas.openxmlformats.org/officeDocument/2006/relationships/image" Target="../media/image39.png"/><Relationship Id="rId10" Type="http://schemas.openxmlformats.org/officeDocument/2006/relationships/image" Target="../media/image42.png"/><Relationship Id="rId4" Type="http://schemas.openxmlformats.org/officeDocument/2006/relationships/image" Target="../media/image38.png"/><Relationship Id="rId9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sv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34.png"/><Relationship Id="rId4" Type="http://schemas.openxmlformats.org/officeDocument/2006/relationships/image" Target="../media/image31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8.png"/><Relationship Id="rId7" Type="http://schemas.openxmlformats.org/officeDocument/2006/relationships/image" Target="../media/image3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image" Target="../media/image37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7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4.png"/><Relationship Id="rId7" Type="http://schemas.openxmlformats.org/officeDocument/2006/relationships/image" Target="../media/image53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33.png"/><Relationship Id="rId5" Type="http://schemas.openxmlformats.org/officeDocument/2006/relationships/image" Target="../media/image51.sv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7.png"/><Relationship Id="rId7" Type="http://schemas.openxmlformats.org/officeDocument/2006/relationships/image" Target="../media/image3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10" Type="http://schemas.openxmlformats.org/officeDocument/2006/relationships/image" Target="../media/image22.png"/><Relationship Id="rId4" Type="http://schemas.openxmlformats.org/officeDocument/2006/relationships/image" Target="../media/image37.jpg"/><Relationship Id="rId9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58.png"/><Relationship Id="rId7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6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hyperlink" Target="https://www.govinfo.gov/content/pkg/FR-2014-10-10/pdf/2014-22520.pdf" TargetMode="External"/><Relationship Id="rId3" Type="http://schemas.openxmlformats.org/officeDocument/2006/relationships/diagramLayout" Target="../diagrams/layout1.xml"/><Relationship Id="rId7" Type="http://schemas.openxmlformats.org/officeDocument/2006/relationships/image" Target="../media/image20.png"/><Relationship Id="rId12" Type="http://schemas.openxmlformats.org/officeDocument/2006/relationships/hyperlink" Target="https://www.federalreserve.gov/reportforms/forms/FR_2052a20220429_f.pdf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openxmlformats.org/officeDocument/2006/relationships/image" Target="../media/image24.svg"/><Relationship Id="rId5" Type="http://schemas.openxmlformats.org/officeDocument/2006/relationships/diagramColors" Target="../diagrams/colors1.xml"/><Relationship Id="rId10" Type="http://schemas.openxmlformats.org/officeDocument/2006/relationships/image" Target="../media/image23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2.png"/><Relationship Id="rId14" Type="http://schemas.openxmlformats.org/officeDocument/2006/relationships/hyperlink" Target="https://www.occ.gov/topics/supervision-and-examination/capital-markets/balance-sheet-management/liquidity/Basel-III-LCR-Formulas.pdf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diagramColors" Target="../diagrams/colors3.xml"/><Relationship Id="rId18" Type="http://schemas.openxmlformats.org/officeDocument/2006/relationships/diagramColors" Target="../diagrams/colors4.xml"/><Relationship Id="rId26" Type="http://schemas.openxmlformats.org/officeDocument/2006/relationships/diagramLayout" Target="../diagrams/layout6.xml"/><Relationship Id="rId3" Type="http://schemas.openxmlformats.org/officeDocument/2006/relationships/diagramLayout" Target="../diagrams/layout2.xml"/><Relationship Id="rId21" Type="http://schemas.openxmlformats.org/officeDocument/2006/relationships/diagramLayout" Target="../diagrams/layout5.xml"/><Relationship Id="rId7" Type="http://schemas.openxmlformats.org/officeDocument/2006/relationships/image" Target="../media/image20.png"/><Relationship Id="rId12" Type="http://schemas.openxmlformats.org/officeDocument/2006/relationships/diagramQuickStyle" Target="../diagrams/quickStyle3.xml"/><Relationship Id="rId17" Type="http://schemas.openxmlformats.org/officeDocument/2006/relationships/diagramQuickStyle" Target="../diagrams/quickStyle4.xml"/><Relationship Id="rId25" Type="http://schemas.openxmlformats.org/officeDocument/2006/relationships/diagramData" Target="../diagrams/data6.xml"/><Relationship Id="rId33" Type="http://schemas.openxmlformats.org/officeDocument/2006/relationships/image" Target="../media/image24.svg"/><Relationship Id="rId2" Type="http://schemas.openxmlformats.org/officeDocument/2006/relationships/diagramData" Target="../diagrams/data2.xml"/><Relationship Id="rId16" Type="http://schemas.openxmlformats.org/officeDocument/2006/relationships/diagramLayout" Target="../diagrams/layout4.xml"/><Relationship Id="rId20" Type="http://schemas.openxmlformats.org/officeDocument/2006/relationships/diagramData" Target="../diagrams/data5.xml"/><Relationship Id="rId29" Type="http://schemas.microsoft.com/office/2007/relationships/diagramDrawing" Target="../diagrams/drawing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11" Type="http://schemas.openxmlformats.org/officeDocument/2006/relationships/diagramLayout" Target="../diagrams/layout3.xml"/><Relationship Id="rId24" Type="http://schemas.microsoft.com/office/2007/relationships/diagramDrawing" Target="../diagrams/drawing5.xml"/><Relationship Id="rId32" Type="http://schemas.openxmlformats.org/officeDocument/2006/relationships/image" Target="../media/image23.png"/><Relationship Id="rId5" Type="http://schemas.openxmlformats.org/officeDocument/2006/relationships/diagramColors" Target="../diagrams/colors2.xml"/><Relationship Id="rId15" Type="http://schemas.openxmlformats.org/officeDocument/2006/relationships/diagramData" Target="../diagrams/data4.xml"/><Relationship Id="rId23" Type="http://schemas.openxmlformats.org/officeDocument/2006/relationships/diagramColors" Target="../diagrams/colors5.xml"/><Relationship Id="rId28" Type="http://schemas.openxmlformats.org/officeDocument/2006/relationships/diagramColors" Target="../diagrams/colors6.xml"/><Relationship Id="rId10" Type="http://schemas.openxmlformats.org/officeDocument/2006/relationships/diagramData" Target="../diagrams/data3.xml"/><Relationship Id="rId19" Type="http://schemas.microsoft.com/office/2007/relationships/diagramDrawing" Target="../diagrams/drawing4.xml"/><Relationship Id="rId31" Type="http://schemas.openxmlformats.org/officeDocument/2006/relationships/image" Target="../media/image26.sv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2.png"/><Relationship Id="rId14" Type="http://schemas.microsoft.com/office/2007/relationships/diagramDrawing" Target="../diagrams/drawing3.xml"/><Relationship Id="rId22" Type="http://schemas.openxmlformats.org/officeDocument/2006/relationships/diagramQuickStyle" Target="../diagrams/quickStyle5.xml"/><Relationship Id="rId27" Type="http://schemas.openxmlformats.org/officeDocument/2006/relationships/diagramQuickStyle" Target="../diagrams/quickStyle6.xml"/><Relationship Id="rId30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4.svg"/><Relationship Id="rId3" Type="http://schemas.openxmlformats.org/officeDocument/2006/relationships/diagramLayout" Target="../diagrams/layout7.xml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11" Type="http://schemas.openxmlformats.org/officeDocument/2006/relationships/image" Target="../media/image26.svg"/><Relationship Id="rId5" Type="http://schemas.openxmlformats.org/officeDocument/2006/relationships/diagramColors" Target="../diagrams/colors7.xml"/><Relationship Id="rId10" Type="http://schemas.openxmlformats.org/officeDocument/2006/relationships/image" Target="../media/image25.png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0CBBA2B2-50B1-49A9-9431-A386F8C34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378" y="2560180"/>
            <a:ext cx="5094056" cy="173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0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95600A-8300-4461-8307-92CCF9D94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Morphir Motivation</a:t>
            </a:r>
          </a:p>
        </p:txBody>
      </p:sp>
      <p:sp>
        <p:nvSpPr>
          <p:cNvPr id="10" name="Content Placeholder 17">
            <a:extLst>
              <a:ext uri="{FF2B5EF4-FFF2-40B4-BE49-F238E27FC236}">
                <a16:creationId xmlns:a16="http://schemas.microsoft.com/office/drawing/2014/main" id="{07B041D0-B8CE-4FAF-8BCD-AF44993D1657}"/>
              </a:ext>
            </a:extLst>
          </p:cNvPr>
          <p:cNvSpPr txBox="1">
            <a:spLocks/>
          </p:cNvSpPr>
          <p:nvPr/>
        </p:nvSpPr>
        <p:spPr>
          <a:xfrm>
            <a:off x="726741" y="4046621"/>
            <a:ext cx="2157631" cy="19451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82880" tIns="1371600" rIns="18288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200" b="1" dirty="0">
                <a:solidFill>
                  <a:schemeClr val="accent2"/>
                </a:solidFill>
                <a:latin typeface="+mn-lt"/>
              </a:rPr>
              <a:t>Eliminates technical debt risk </a:t>
            </a:r>
          </a:p>
        </p:txBody>
      </p:sp>
      <p:sp>
        <p:nvSpPr>
          <p:cNvPr id="9" name="Content Placeholder 17">
            <a:extLst>
              <a:ext uri="{FF2B5EF4-FFF2-40B4-BE49-F238E27FC236}">
                <a16:creationId xmlns:a16="http://schemas.microsoft.com/office/drawing/2014/main" id="{78847B62-A491-4384-BB9E-673FA1FB13BD}"/>
              </a:ext>
            </a:extLst>
          </p:cNvPr>
          <p:cNvSpPr txBox="1">
            <a:spLocks/>
          </p:cNvSpPr>
          <p:nvPr/>
        </p:nvSpPr>
        <p:spPr>
          <a:xfrm>
            <a:off x="3689728" y="4046621"/>
            <a:ext cx="2157631" cy="19451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82880" tIns="1371600" rIns="18288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200" b="1" kern="0" dirty="0">
                <a:solidFill>
                  <a:schemeClr val="accent2"/>
                </a:solidFill>
                <a:latin typeface="+mn-lt"/>
              </a:rPr>
              <a:t>Increase </a:t>
            </a:r>
            <a:br>
              <a:rPr lang="en-US" sz="1200" b="1" kern="0" dirty="0">
                <a:solidFill>
                  <a:schemeClr val="accent2"/>
                </a:solidFill>
                <a:latin typeface="+mn-lt"/>
              </a:rPr>
            </a:br>
            <a:r>
              <a:rPr lang="en-US" sz="1200" b="1" kern="0" dirty="0">
                <a:solidFill>
                  <a:schemeClr val="accent2"/>
                </a:solidFill>
                <a:latin typeface="+mn-lt"/>
              </a:rPr>
              <a:t>agility</a:t>
            </a:r>
          </a:p>
        </p:txBody>
      </p:sp>
      <p:sp>
        <p:nvSpPr>
          <p:cNvPr id="8" name="Content Placeholder 17">
            <a:extLst>
              <a:ext uri="{FF2B5EF4-FFF2-40B4-BE49-F238E27FC236}">
                <a16:creationId xmlns:a16="http://schemas.microsoft.com/office/drawing/2014/main" id="{050A02D2-A828-40AB-83EF-C9C09DEA1AE5}"/>
              </a:ext>
            </a:extLst>
          </p:cNvPr>
          <p:cNvSpPr txBox="1">
            <a:spLocks/>
          </p:cNvSpPr>
          <p:nvPr/>
        </p:nvSpPr>
        <p:spPr>
          <a:xfrm>
            <a:off x="6652715" y="4046621"/>
            <a:ext cx="2157631" cy="19451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82880" tIns="1371600" rIns="18288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200" b="1" kern="0" dirty="0">
                <a:solidFill>
                  <a:schemeClr val="accent2"/>
                </a:solidFill>
                <a:latin typeface="+mn-lt"/>
              </a:rPr>
              <a:t>Ensures correctness</a:t>
            </a:r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7BE72565-B980-45E4-9C75-94C47BDF13F1}"/>
              </a:ext>
            </a:extLst>
          </p:cNvPr>
          <p:cNvSpPr txBox="1">
            <a:spLocks/>
          </p:cNvSpPr>
          <p:nvPr/>
        </p:nvSpPr>
        <p:spPr>
          <a:xfrm>
            <a:off x="9615702" y="4046621"/>
            <a:ext cx="2157631" cy="19451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82880" tIns="1371600" rIns="9144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200" b="1" dirty="0">
                <a:solidFill>
                  <a:schemeClr val="accent2"/>
                </a:solidFill>
                <a:latin typeface="+mn-lt"/>
              </a:rPr>
              <a:t>Disseminates knowledge through automation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868638C-84E6-4F83-AF17-4FD1159D35B4}"/>
              </a:ext>
            </a:extLst>
          </p:cNvPr>
          <p:cNvGrpSpPr/>
          <p:nvPr/>
        </p:nvGrpSpPr>
        <p:grpSpPr>
          <a:xfrm>
            <a:off x="726741" y="1330997"/>
            <a:ext cx="2157631" cy="1945105"/>
            <a:chOff x="415492" y="1737359"/>
            <a:chExt cx="2468880" cy="4257041"/>
          </a:xfrm>
        </p:grpSpPr>
        <p:sp>
          <p:nvSpPr>
            <p:cNvPr id="30" name="Content Placeholder 17">
              <a:extLst>
                <a:ext uri="{FF2B5EF4-FFF2-40B4-BE49-F238E27FC236}">
                  <a16:creationId xmlns:a16="http://schemas.microsoft.com/office/drawing/2014/main" id="{C7AD7DD9-1D2D-4F37-A9DA-E76FCC7766B1}"/>
                </a:ext>
              </a:extLst>
            </p:cNvPr>
            <p:cNvSpPr txBox="1">
              <a:spLocks/>
            </p:cNvSpPr>
            <p:nvPr/>
          </p:nvSpPr>
          <p:spPr>
            <a:xfrm>
              <a:off x="415492" y="1737359"/>
              <a:ext cx="2468880" cy="42570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182880" tIns="1371600" rIns="18288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200" b="1" kern="0" dirty="0">
                  <a:solidFill>
                    <a:schemeClr val="accent2"/>
                  </a:solidFill>
                  <a:latin typeface="+mn-lt"/>
                </a:rPr>
                <a:t>Industry-wide Transformation</a:t>
              </a: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1F0165B-EB10-4461-B31E-C524484B9C16}"/>
                </a:ext>
              </a:extLst>
            </p:cNvPr>
            <p:cNvGrpSpPr/>
            <p:nvPr/>
          </p:nvGrpSpPr>
          <p:grpSpPr>
            <a:xfrm>
              <a:off x="616339" y="2209551"/>
              <a:ext cx="821538" cy="724148"/>
              <a:chOff x="5683639" y="3066801"/>
              <a:chExt cx="821538" cy="724148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39D0223E-D58D-4398-A9AB-4A08F50B6151}"/>
                  </a:ext>
                </a:extLst>
              </p:cNvPr>
              <p:cNvSpPr/>
              <p:nvPr/>
            </p:nvSpPr>
            <p:spPr>
              <a:xfrm>
                <a:off x="5683639" y="3066801"/>
                <a:ext cx="821538" cy="724148"/>
              </a:xfrm>
              <a:custGeom>
                <a:avLst/>
                <a:gdLst>
                  <a:gd name="connsiteX0" fmla="*/ 816537 w 821538"/>
                  <a:gd name="connsiteY0" fmla="*/ 666999 h 724148"/>
                  <a:gd name="connsiteX1" fmla="*/ 444110 w 821538"/>
                  <a:gd name="connsiteY1" fmla="*/ 19299 h 724148"/>
                  <a:gd name="connsiteX2" fmla="*/ 392907 w 821538"/>
                  <a:gd name="connsiteY2" fmla="*/ 4779 h 724148"/>
                  <a:gd name="connsiteX3" fmla="*/ 378387 w 821538"/>
                  <a:gd name="connsiteY3" fmla="*/ 19299 h 724148"/>
                  <a:gd name="connsiteX4" fmla="*/ 5007 w 821538"/>
                  <a:gd name="connsiteY4" fmla="*/ 666999 h 724148"/>
                  <a:gd name="connsiteX5" fmla="*/ 19342 w 821538"/>
                  <a:gd name="connsiteY5" fmla="*/ 719148 h 724148"/>
                  <a:gd name="connsiteX6" fmla="*/ 38345 w 821538"/>
                  <a:gd name="connsiteY6" fmla="*/ 724149 h 724148"/>
                  <a:gd name="connsiteX7" fmla="*/ 783200 w 821538"/>
                  <a:gd name="connsiteY7" fmla="*/ 724149 h 724148"/>
                  <a:gd name="connsiteX8" fmla="*/ 821538 w 821538"/>
                  <a:gd name="connsiteY8" fmla="*/ 686001 h 724148"/>
                  <a:gd name="connsiteX9" fmla="*/ 816537 w 821538"/>
                  <a:gd name="connsiteY9" fmla="*/ 666999 h 724148"/>
                  <a:gd name="connsiteX10" fmla="*/ 799764 w 821538"/>
                  <a:gd name="connsiteY10" fmla="*/ 695755 h 724148"/>
                  <a:gd name="connsiteX11" fmla="*/ 783200 w 821538"/>
                  <a:gd name="connsiteY11" fmla="*/ 705099 h 724148"/>
                  <a:gd name="connsiteX12" fmla="*/ 38345 w 821538"/>
                  <a:gd name="connsiteY12" fmla="*/ 705099 h 724148"/>
                  <a:gd name="connsiteX13" fmla="*/ 21781 w 821538"/>
                  <a:gd name="connsiteY13" fmla="*/ 695745 h 724148"/>
                  <a:gd name="connsiteX14" fmla="*/ 21514 w 821538"/>
                  <a:gd name="connsiteY14" fmla="*/ 676524 h 724148"/>
                  <a:gd name="connsiteX15" fmla="*/ 395037 w 821538"/>
                  <a:gd name="connsiteY15" fmla="*/ 28548 h 724148"/>
                  <a:gd name="connsiteX16" fmla="*/ 420359 w 821538"/>
                  <a:gd name="connsiteY16" fmla="*/ 21467 h 724148"/>
                  <a:gd name="connsiteX17" fmla="*/ 427594 w 821538"/>
                  <a:gd name="connsiteY17" fmla="*/ 28824 h 724148"/>
                  <a:gd name="connsiteX18" fmla="*/ 799888 w 821538"/>
                  <a:gd name="connsiteY18" fmla="*/ 676248 h 724148"/>
                  <a:gd name="connsiteX19" fmla="*/ 799764 w 821538"/>
                  <a:gd name="connsiteY19" fmla="*/ 695755 h 72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21538" h="724148">
                    <a:moveTo>
                      <a:pt x="816537" y="666999"/>
                    </a:moveTo>
                    <a:lnTo>
                      <a:pt x="444110" y="19299"/>
                    </a:lnTo>
                    <a:cubicBezTo>
                      <a:pt x="433980" y="1150"/>
                      <a:pt x="411056" y="-5351"/>
                      <a:pt x="392907" y="4779"/>
                    </a:cubicBezTo>
                    <a:cubicBezTo>
                      <a:pt x="386815" y="8179"/>
                      <a:pt x="381788" y="13207"/>
                      <a:pt x="378387" y="19299"/>
                    </a:cubicBezTo>
                    <a:lnTo>
                      <a:pt x="5007" y="666999"/>
                    </a:lnTo>
                    <a:cubicBezTo>
                      <a:pt x="-5435" y="685358"/>
                      <a:pt x="983" y="708706"/>
                      <a:pt x="19342" y="719148"/>
                    </a:cubicBezTo>
                    <a:cubicBezTo>
                      <a:pt x="25133" y="722442"/>
                      <a:pt x="31683" y="724165"/>
                      <a:pt x="38345" y="724149"/>
                    </a:cubicBezTo>
                    <a:lnTo>
                      <a:pt x="783200" y="724149"/>
                    </a:lnTo>
                    <a:cubicBezTo>
                      <a:pt x="804321" y="724201"/>
                      <a:pt x="821486" y="707122"/>
                      <a:pt x="821538" y="686001"/>
                    </a:cubicBezTo>
                    <a:cubicBezTo>
                      <a:pt x="821555" y="679339"/>
                      <a:pt x="819831" y="672789"/>
                      <a:pt x="816537" y="666999"/>
                    </a:cubicBezTo>
                    <a:close/>
                    <a:moveTo>
                      <a:pt x="799764" y="695755"/>
                    </a:moveTo>
                    <a:cubicBezTo>
                      <a:pt x="796343" y="701641"/>
                      <a:pt x="790007" y="705216"/>
                      <a:pt x="783200" y="705099"/>
                    </a:cubicBezTo>
                    <a:lnTo>
                      <a:pt x="38345" y="705099"/>
                    </a:lnTo>
                    <a:cubicBezTo>
                      <a:pt x="31535" y="705218"/>
                      <a:pt x="25196" y="701638"/>
                      <a:pt x="21781" y="695745"/>
                    </a:cubicBezTo>
                    <a:cubicBezTo>
                      <a:pt x="18229" y="689856"/>
                      <a:pt x="18127" y="682509"/>
                      <a:pt x="21514" y="676524"/>
                    </a:cubicBezTo>
                    <a:lnTo>
                      <a:pt x="395037" y="28548"/>
                    </a:lnTo>
                    <a:cubicBezTo>
                      <a:pt x="400074" y="19600"/>
                      <a:pt x="411412" y="16429"/>
                      <a:pt x="420359" y="21467"/>
                    </a:cubicBezTo>
                    <a:cubicBezTo>
                      <a:pt x="423417" y="23187"/>
                      <a:pt x="425925" y="25738"/>
                      <a:pt x="427594" y="28824"/>
                    </a:cubicBezTo>
                    <a:lnTo>
                      <a:pt x="799888" y="676248"/>
                    </a:lnTo>
                    <a:cubicBezTo>
                      <a:pt x="803380" y="682293"/>
                      <a:pt x="803333" y="689754"/>
                      <a:pt x="799764" y="69575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10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F1D6AEA-41E5-47B7-9AC3-A0FEC00EBED7}"/>
                  </a:ext>
                </a:extLst>
              </p:cNvPr>
              <p:cNvSpPr/>
              <p:nvPr/>
            </p:nvSpPr>
            <p:spPr>
              <a:xfrm>
                <a:off x="6072906" y="3633167"/>
                <a:ext cx="43635" cy="43300"/>
              </a:xfrm>
              <a:custGeom>
                <a:avLst/>
                <a:gdLst>
                  <a:gd name="connsiteX0" fmla="*/ 21505 w 43635"/>
                  <a:gd name="connsiteY0" fmla="*/ 43292 h 43300"/>
                  <a:gd name="connsiteX1" fmla="*/ 6208 w 43635"/>
                  <a:gd name="connsiteY1" fmla="*/ 37005 h 43300"/>
                  <a:gd name="connsiteX2" fmla="*/ 17 w 43635"/>
                  <a:gd name="connsiteY2" fmla="*/ 21489 h 43300"/>
                  <a:gd name="connsiteX3" fmla="*/ 6141 w 43635"/>
                  <a:gd name="connsiteY3" fmla="*/ 6030 h 43300"/>
                  <a:gd name="connsiteX4" fmla="*/ 21505 w 43635"/>
                  <a:gd name="connsiteY4" fmla="*/ 10 h 43300"/>
                  <a:gd name="connsiteX5" fmla="*/ 37241 w 43635"/>
                  <a:gd name="connsiteY5" fmla="*/ 6087 h 43300"/>
                  <a:gd name="connsiteX6" fmla="*/ 43622 w 43635"/>
                  <a:gd name="connsiteY6" fmla="*/ 21489 h 43300"/>
                  <a:gd name="connsiteX7" fmla="*/ 37183 w 43635"/>
                  <a:gd name="connsiteY7" fmla="*/ 36948 h 43300"/>
                  <a:gd name="connsiteX8" fmla="*/ 21505 w 43635"/>
                  <a:gd name="connsiteY8" fmla="*/ 43292 h 43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635" h="43300">
                    <a:moveTo>
                      <a:pt x="21505" y="43292"/>
                    </a:moveTo>
                    <a:cubicBezTo>
                      <a:pt x="15745" y="43459"/>
                      <a:pt x="10186" y="41174"/>
                      <a:pt x="6208" y="37005"/>
                    </a:cubicBezTo>
                    <a:cubicBezTo>
                      <a:pt x="2098" y="32905"/>
                      <a:pt x="-141" y="27293"/>
                      <a:pt x="17" y="21489"/>
                    </a:cubicBezTo>
                    <a:cubicBezTo>
                      <a:pt x="-218" y="15703"/>
                      <a:pt x="2008" y="10087"/>
                      <a:pt x="6141" y="6030"/>
                    </a:cubicBezTo>
                    <a:cubicBezTo>
                      <a:pt x="10224" y="2007"/>
                      <a:pt x="15776" y="-169"/>
                      <a:pt x="21505" y="10"/>
                    </a:cubicBezTo>
                    <a:cubicBezTo>
                      <a:pt x="27350" y="-135"/>
                      <a:pt x="33011" y="2051"/>
                      <a:pt x="37241" y="6087"/>
                    </a:cubicBezTo>
                    <a:cubicBezTo>
                      <a:pt x="41508" y="10048"/>
                      <a:pt x="43838" y="15671"/>
                      <a:pt x="43622" y="21489"/>
                    </a:cubicBezTo>
                    <a:cubicBezTo>
                      <a:pt x="43762" y="27321"/>
                      <a:pt x="41423" y="32940"/>
                      <a:pt x="37183" y="36948"/>
                    </a:cubicBezTo>
                    <a:cubicBezTo>
                      <a:pt x="33050" y="41126"/>
                      <a:pt x="27380" y="43420"/>
                      <a:pt x="21505" y="43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10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504083D2-3DE8-430F-94D1-3F1640B22DAC}"/>
                  </a:ext>
                </a:extLst>
              </p:cNvPr>
              <p:cNvSpPr/>
              <p:nvPr/>
            </p:nvSpPr>
            <p:spPr>
              <a:xfrm>
                <a:off x="6080867" y="3265046"/>
                <a:ext cx="25822" cy="303018"/>
              </a:xfrm>
              <a:custGeom>
                <a:avLst/>
                <a:gdLst>
                  <a:gd name="connsiteX0" fmla="*/ 3077 w 25822"/>
                  <a:gd name="connsiteY0" fmla="*/ 303019 h 303018"/>
                  <a:gd name="connsiteX1" fmla="*/ 0 w 25822"/>
                  <a:gd name="connsiteY1" fmla="*/ 0 h 303018"/>
                  <a:gd name="connsiteX2" fmla="*/ 25822 w 25822"/>
                  <a:gd name="connsiteY2" fmla="*/ 0 h 303018"/>
                  <a:gd name="connsiteX3" fmla="*/ 22746 w 25822"/>
                  <a:gd name="connsiteY3" fmla="*/ 303019 h 303018"/>
                  <a:gd name="connsiteX4" fmla="*/ 3077 w 25822"/>
                  <a:gd name="connsiteY4" fmla="*/ 303019 h 303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22" h="303018">
                    <a:moveTo>
                      <a:pt x="3077" y="303019"/>
                    </a:moveTo>
                    <a:lnTo>
                      <a:pt x="0" y="0"/>
                    </a:lnTo>
                    <a:lnTo>
                      <a:pt x="25822" y="0"/>
                    </a:lnTo>
                    <a:lnTo>
                      <a:pt x="22746" y="303019"/>
                    </a:lnTo>
                    <a:lnTo>
                      <a:pt x="3077" y="30301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100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CA64CBE-9960-4161-96B2-01028B9A4C93}"/>
              </a:ext>
            </a:extLst>
          </p:cNvPr>
          <p:cNvGrpSpPr/>
          <p:nvPr/>
        </p:nvGrpSpPr>
        <p:grpSpPr>
          <a:xfrm>
            <a:off x="3689728" y="1330997"/>
            <a:ext cx="2157631" cy="1945105"/>
            <a:chOff x="3378479" y="1737359"/>
            <a:chExt cx="2468880" cy="4257041"/>
          </a:xfrm>
        </p:grpSpPr>
        <p:sp>
          <p:nvSpPr>
            <p:cNvPr id="43" name="Content Placeholder 17">
              <a:extLst>
                <a:ext uri="{FF2B5EF4-FFF2-40B4-BE49-F238E27FC236}">
                  <a16:creationId xmlns:a16="http://schemas.microsoft.com/office/drawing/2014/main" id="{0DC1361E-34B3-4838-8404-9E1E6CE476B1}"/>
                </a:ext>
              </a:extLst>
            </p:cNvPr>
            <p:cNvSpPr txBox="1">
              <a:spLocks/>
            </p:cNvSpPr>
            <p:nvPr/>
          </p:nvSpPr>
          <p:spPr>
            <a:xfrm>
              <a:off x="3378479" y="1737359"/>
              <a:ext cx="2468880" cy="42570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182880" tIns="1371600" rIns="18288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200" b="1" kern="0" dirty="0">
                  <a:solidFill>
                    <a:schemeClr val="accent2"/>
                  </a:solidFill>
                  <a:latin typeface="+mn-lt"/>
                </a:rPr>
                <a:t>Increased Transparency</a:t>
              </a:r>
            </a:p>
          </p:txBody>
        </p:sp>
        <p:grpSp>
          <p:nvGrpSpPr>
            <p:cNvPr id="44" name="Graphic 18" descr="Checkbox Checked outline">
              <a:extLst>
                <a:ext uri="{FF2B5EF4-FFF2-40B4-BE49-F238E27FC236}">
                  <a16:creationId xmlns:a16="http://schemas.microsoft.com/office/drawing/2014/main" id="{1FFD904D-B126-48CC-8C52-E1EDB5DA634A}"/>
                </a:ext>
              </a:extLst>
            </p:cNvPr>
            <p:cNvGrpSpPr/>
            <p:nvPr/>
          </p:nvGrpSpPr>
          <p:grpSpPr>
            <a:xfrm>
              <a:off x="3582295" y="2209551"/>
              <a:ext cx="724148" cy="724148"/>
              <a:chOff x="5846762" y="3181350"/>
              <a:chExt cx="495300" cy="495300"/>
            </a:xfrm>
            <a:solidFill>
              <a:schemeClr val="accent1"/>
            </a:solidFill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B21DA161-FBC1-44C5-ACB5-9049C922C1F5}"/>
                  </a:ext>
                </a:extLst>
              </p:cNvPr>
              <p:cNvSpPr/>
              <p:nvPr/>
            </p:nvSpPr>
            <p:spPr>
              <a:xfrm>
                <a:off x="5846762" y="3181350"/>
                <a:ext cx="495300" cy="495300"/>
              </a:xfrm>
              <a:custGeom>
                <a:avLst/>
                <a:gdLst>
                  <a:gd name="connsiteX0" fmla="*/ 476250 w 495300"/>
                  <a:gd name="connsiteY0" fmla="*/ 19050 h 495300"/>
                  <a:gd name="connsiteX1" fmla="*/ 476250 w 495300"/>
                  <a:gd name="connsiteY1" fmla="*/ 476250 h 495300"/>
                  <a:gd name="connsiteX2" fmla="*/ 19050 w 495300"/>
                  <a:gd name="connsiteY2" fmla="*/ 476250 h 495300"/>
                  <a:gd name="connsiteX3" fmla="*/ 19050 w 495300"/>
                  <a:gd name="connsiteY3" fmla="*/ 19050 h 495300"/>
                  <a:gd name="connsiteX4" fmla="*/ 476250 w 495300"/>
                  <a:gd name="connsiteY4" fmla="*/ 19050 h 495300"/>
                  <a:gd name="connsiteX5" fmla="*/ 495300 w 495300"/>
                  <a:gd name="connsiteY5" fmla="*/ 0 h 495300"/>
                  <a:gd name="connsiteX6" fmla="*/ 0 w 495300"/>
                  <a:gd name="connsiteY6" fmla="*/ 0 h 495300"/>
                  <a:gd name="connsiteX7" fmla="*/ 0 w 495300"/>
                  <a:gd name="connsiteY7" fmla="*/ 495300 h 495300"/>
                  <a:gd name="connsiteX8" fmla="*/ 495300 w 495300"/>
                  <a:gd name="connsiteY8" fmla="*/ 495300 h 495300"/>
                  <a:gd name="connsiteX9" fmla="*/ 495300 w 495300"/>
                  <a:gd name="connsiteY9" fmla="*/ 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5300" h="495300">
                    <a:moveTo>
                      <a:pt x="476250" y="19050"/>
                    </a:moveTo>
                    <a:lnTo>
                      <a:pt x="476250" y="476250"/>
                    </a:lnTo>
                    <a:lnTo>
                      <a:pt x="19050" y="476250"/>
                    </a:lnTo>
                    <a:lnTo>
                      <a:pt x="19050" y="19050"/>
                    </a:lnTo>
                    <a:lnTo>
                      <a:pt x="476250" y="19050"/>
                    </a:lnTo>
                    <a:moveTo>
                      <a:pt x="495300" y="0"/>
                    </a:moveTo>
                    <a:lnTo>
                      <a:pt x="0" y="0"/>
                    </a:lnTo>
                    <a:lnTo>
                      <a:pt x="0" y="495300"/>
                    </a:lnTo>
                    <a:lnTo>
                      <a:pt x="495300" y="495300"/>
                    </a:lnTo>
                    <a:lnTo>
                      <a:pt x="4953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100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1AEACEBD-F2A0-4CB5-91E9-E684D35BE20D}"/>
                  </a:ext>
                </a:extLst>
              </p:cNvPr>
              <p:cNvSpPr/>
              <p:nvPr/>
            </p:nvSpPr>
            <p:spPr>
              <a:xfrm>
                <a:off x="5925752" y="3298440"/>
                <a:ext cx="337318" cy="244040"/>
              </a:xfrm>
              <a:custGeom>
                <a:avLst/>
                <a:gdLst>
                  <a:gd name="connsiteX0" fmla="*/ 106747 w 337318"/>
                  <a:gd name="connsiteY0" fmla="*/ 244040 h 244040"/>
                  <a:gd name="connsiteX1" fmla="*/ 0 w 337318"/>
                  <a:gd name="connsiteY1" fmla="*/ 137293 h 244040"/>
                  <a:gd name="connsiteX2" fmla="*/ 13468 w 337318"/>
                  <a:gd name="connsiteY2" fmla="*/ 123825 h 244040"/>
                  <a:gd name="connsiteX3" fmla="*/ 106747 w 337318"/>
                  <a:gd name="connsiteY3" fmla="*/ 217103 h 244040"/>
                  <a:gd name="connsiteX4" fmla="*/ 323850 w 337318"/>
                  <a:gd name="connsiteY4" fmla="*/ 0 h 244040"/>
                  <a:gd name="connsiteX5" fmla="*/ 337318 w 337318"/>
                  <a:gd name="connsiteY5" fmla="*/ 13468 h 244040"/>
                  <a:gd name="connsiteX6" fmla="*/ 106747 w 337318"/>
                  <a:gd name="connsiteY6" fmla="*/ 244040 h 244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7318" h="244040">
                    <a:moveTo>
                      <a:pt x="106747" y="244040"/>
                    </a:moveTo>
                    <a:lnTo>
                      <a:pt x="0" y="137293"/>
                    </a:lnTo>
                    <a:lnTo>
                      <a:pt x="13468" y="123825"/>
                    </a:lnTo>
                    <a:lnTo>
                      <a:pt x="106747" y="217103"/>
                    </a:lnTo>
                    <a:lnTo>
                      <a:pt x="323850" y="0"/>
                    </a:lnTo>
                    <a:lnTo>
                      <a:pt x="337318" y="13468"/>
                    </a:lnTo>
                    <a:lnTo>
                      <a:pt x="106747" y="2440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100"/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961FE7A-79FC-4C85-9B61-E545C41AA0FC}"/>
              </a:ext>
            </a:extLst>
          </p:cNvPr>
          <p:cNvGrpSpPr/>
          <p:nvPr/>
        </p:nvGrpSpPr>
        <p:grpSpPr>
          <a:xfrm>
            <a:off x="6652715" y="1330997"/>
            <a:ext cx="2157631" cy="1945105"/>
            <a:chOff x="6341466" y="1737359"/>
            <a:chExt cx="2468880" cy="4257041"/>
          </a:xfrm>
        </p:grpSpPr>
        <p:sp>
          <p:nvSpPr>
            <p:cNvPr id="48" name="Content Placeholder 17">
              <a:extLst>
                <a:ext uri="{FF2B5EF4-FFF2-40B4-BE49-F238E27FC236}">
                  <a16:creationId xmlns:a16="http://schemas.microsoft.com/office/drawing/2014/main" id="{37FE43BD-6565-4771-8720-4F54CD577CED}"/>
                </a:ext>
              </a:extLst>
            </p:cNvPr>
            <p:cNvSpPr txBox="1">
              <a:spLocks/>
            </p:cNvSpPr>
            <p:nvPr/>
          </p:nvSpPr>
          <p:spPr>
            <a:xfrm>
              <a:off x="6341466" y="1737359"/>
              <a:ext cx="2468880" cy="42570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182880" tIns="1371600" rIns="18288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200" b="1" kern="0" dirty="0">
                  <a:solidFill>
                    <a:schemeClr val="accent2"/>
                  </a:solidFill>
                  <a:latin typeface="+mn-lt"/>
                </a:rPr>
                <a:t>Risking business to tech upgrades</a:t>
              </a:r>
            </a:p>
          </p:txBody>
        </p:sp>
        <p:grpSp>
          <p:nvGrpSpPr>
            <p:cNvPr id="49" name="Graphic 23" descr="Gauge outline">
              <a:extLst>
                <a:ext uri="{FF2B5EF4-FFF2-40B4-BE49-F238E27FC236}">
                  <a16:creationId xmlns:a16="http://schemas.microsoft.com/office/drawing/2014/main" id="{FF213876-09BA-4557-B1CF-1655A6DD91CB}"/>
                </a:ext>
              </a:extLst>
            </p:cNvPr>
            <p:cNvGrpSpPr/>
            <p:nvPr/>
          </p:nvGrpSpPr>
          <p:grpSpPr>
            <a:xfrm>
              <a:off x="6515994" y="2380741"/>
              <a:ext cx="991499" cy="562388"/>
              <a:chOff x="5684836" y="3200322"/>
              <a:chExt cx="819150" cy="464630"/>
            </a:xfrm>
            <a:solidFill>
              <a:schemeClr val="accent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7EE970F-0296-42FF-9E99-4F6E40695A6A}"/>
                  </a:ext>
                </a:extLst>
              </p:cNvPr>
              <p:cNvSpPr/>
              <p:nvPr/>
            </p:nvSpPr>
            <p:spPr>
              <a:xfrm>
                <a:off x="5684836" y="3200322"/>
                <a:ext cx="662654" cy="447752"/>
              </a:xfrm>
              <a:custGeom>
                <a:avLst/>
                <a:gdLst>
                  <a:gd name="connsiteX0" fmla="*/ 400050 w 662654"/>
                  <a:gd name="connsiteY0" fmla="*/ 19366 h 447752"/>
                  <a:gd name="connsiteX1" fmla="*/ 400050 w 662654"/>
                  <a:gd name="connsiteY1" fmla="*/ 85803 h 447752"/>
                  <a:gd name="connsiteX2" fmla="*/ 419100 w 662654"/>
                  <a:gd name="connsiteY2" fmla="*/ 85803 h 447752"/>
                  <a:gd name="connsiteX3" fmla="*/ 419100 w 662654"/>
                  <a:gd name="connsiteY3" fmla="*/ 19328 h 447752"/>
                  <a:gd name="connsiteX4" fmla="*/ 548745 w 662654"/>
                  <a:gd name="connsiteY4" fmla="*/ 44845 h 447752"/>
                  <a:gd name="connsiteX5" fmla="*/ 524647 w 662654"/>
                  <a:gd name="connsiteY5" fmla="*/ 101043 h 447752"/>
                  <a:gd name="connsiteX6" fmla="*/ 542154 w 662654"/>
                  <a:gd name="connsiteY6" fmla="*/ 108548 h 447752"/>
                  <a:gd name="connsiteX7" fmla="*/ 566376 w 662654"/>
                  <a:gd name="connsiteY7" fmla="*/ 52027 h 447752"/>
                  <a:gd name="connsiteX8" fmla="*/ 647891 w 662654"/>
                  <a:gd name="connsiteY8" fmla="*/ 100538 h 447752"/>
                  <a:gd name="connsiteX9" fmla="*/ 662654 w 662654"/>
                  <a:gd name="connsiteY9" fmla="*/ 87927 h 447752"/>
                  <a:gd name="connsiteX10" fmla="*/ 87910 w 662654"/>
                  <a:gd name="connsiteY10" fmla="*/ 155827 h 447752"/>
                  <a:gd name="connsiteX11" fmla="*/ 0 w 662654"/>
                  <a:gd name="connsiteY11" fmla="*/ 409653 h 447752"/>
                  <a:gd name="connsiteX12" fmla="*/ 0 w 662654"/>
                  <a:gd name="connsiteY12" fmla="*/ 447753 h 447752"/>
                  <a:gd name="connsiteX13" fmla="*/ 19050 w 662654"/>
                  <a:gd name="connsiteY13" fmla="*/ 447753 h 447752"/>
                  <a:gd name="connsiteX14" fmla="*/ 19050 w 662654"/>
                  <a:gd name="connsiteY14" fmla="*/ 409653 h 447752"/>
                  <a:gd name="connsiteX15" fmla="*/ 44768 w 662654"/>
                  <a:gd name="connsiteY15" fmla="*/ 270473 h 447752"/>
                  <a:gd name="connsiteX16" fmla="*/ 100965 w 662654"/>
                  <a:gd name="connsiteY16" fmla="*/ 294581 h 447752"/>
                  <a:gd name="connsiteX17" fmla="*/ 108471 w 662654"/>
                  <a:gd name="connsiteY17" fmla="*/ 277074 h 447752"/>
                  <a:gd name="connsiteX18" fmla="*/ 51959 w 662654"/>
                  <a:gd name="connsiteY18" fmla="*/ 252862 h 447752"/>
                  <a:gd name="connsiteX19" fmla="*/ 126930 w 662654"/>
                  <a:gd name="connsiteY19" fmla="*/ 140533 h 447752"/>
                  <a:gd name="connsiteX20" fmla="*/ 174184 w 662654"/>
                  <a:gd name="connsiteY20" fmla="*/ 187787 h 447752"/>
                  <a:gd name="connsiteX21" fmla="*/ 187652 w 662654"/>
                  <a:gd name="connsiteY21" fmla="*/ 174318 h 447752"/>
                  <a:gd name="connsiteX22" fmla="*/ 140399 w 662654"/>
                  <a:gd name="connsiteY22" fmla="*/ 127065 h 447752"/>
                  <a:gd name="connsiteX23" fmla="*/ 252727 w 662654"/>
                  <a:gd name="connsiteY23" fmla="*/ 52094 h 447752"/>
                  <a:gd name="connsiteX24" fmla="*/ 276940 w 662654"/>
                  <a:gd name="connsiteY24" fmla="*/ 108605 h 447752"/>
                  <a:gd name="connsiteX25" fmla="*/ 294447 w 662654"/>
                  <a:gd name="connsiteY25" fmla="*/ 101100 h 447752"/>
                  <a:gd name="connsiteX26" fmla="*/ 270396 w 662654"/>
                  <a:gd name="connsiteY26" fmla="*/ 44845 h 447752"/>
                  <a:gd name="connsiteX27" fmla="*/ 400050 w 662654"/>
                  <a:gd name="connsiteY27" fmla="*/ 19366 h 447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2654" h="447752">
                    <a:moveTo>
                      <a:pt x="400050" y="19366"/>
                    </a:moveTo>
                    <a:lnTo>
                      <a:pt x="400050" y="85803"/>
                    </a:lnTo>
                    <a:lnTo>
                      <a:pt x="419100" y="85803"/>
                    </a:lnTo>
                    <a:lnTo>
                      <a:pt x="419100" y="19328"/>
                    </a:lnTo>
                    <a:cubicBezTo>
                      <a:pt x="463457" y="20352"/>
                      <a:pt x="507308" y="28983"/>
                      <a:pt x="548745" y="44845"/>
                    </a:cubicBezTo>
                    <a:lnTo>
                      <a:pt x="524647" y="101043"/>
                    </a:lnTo>
                    <a:lnTo>
                      <a:pt x="542154" y="108548"/>
                    </a:lnTo>
                    <a:lnTo>
                      <a:pt x="566376" y="52027"/>
                    </a:lnTo>
                    <a:cubicBezTo>
                      <a:pt x="595412" y="64835"/>
                      <a:pt x="622785" y="81125"/>
                      <a:pt x="647891" y="100538"/>
                    </a:cubicBezTo>
                    <a:lnTo>
                      <a:pt x="662654" y="87927"/>
                    </a:lnTo>
                    <a:cubicBezTo>
                      <a:pt x="485193" y="-52035"/>
                      <a:pt x="227872" y="-21635"/>
                      <a:pt x="87910" y="155827"/>
                    </a:cubicBezTo>
                    <a:cubicBezTo>
                      <a:pt x="30882" y="228134"/>
                      <a:pt x="-91" y="317563"/>
                      <a:pt x="0" y="409653"/>
                    </a:cubicBezTo>
                    <a:lnTo>
                      <a:pt x="0" y="447753"/>
                    </a:lnTo>
                    <a:lnTo>
                      <a:pt x="19050" y="447753"/>
                    </a:lnTo>
                    <a:lnTo>
                      <a:pt x="19050" y="409653"/>
                    </a:lnTo>
                    <a:cubicBezTo>
                      <a:pt x="19026" y="362076"/>
                      <a:pt x="27743" y="314900"/>
                      <a:pt x="44768" y="270473"/>
                    </a:cubicBezTo>
                    <a:lnTo>
                      <a:pt x="100965" y="294581"/>
                    </a:lnTo>
                    <a:lnTo>
                      <a:pt x="108471" y="277074"/>
                    </a:lnTo>
                    <a:lnTo>
                      <a:pt x="51959" y="252862"/>
                    </a:lnTo>
                    <a:cubicBezTo>
                      <a:pt x="70260" y="211362"/>
                      <a:pt x="95627" y="173355"/>
                      <a:pt x="126930" y="140533"/>
                    </a:cubicBezTo>
                    <a:lnTo>
                      <a:pt x="174184" y="187787"/>
                    </a:lnTo>
                    <a:lnTo>
                      <a:pt x="187652" y="174318"/>
                    </a:lnTo>
                    <a:lnTo>
                      <a:pt x="140399" y="127065"/>
                    </a:lnTo>
                    <a:cubicBezTo>
                      <a:pt x="173220" y="95762"/>
                      <a:pt x="211228" y="70395"/>
                      <a:pt x="252727" y="52094"/>
                    </a:cubicBezTo>
                    <a:lnTo>
                      <a:pt x="276940" y="108605"/>
                    </a:lnTo>
                    <a:lnTo>
                      <a:pt x="294447" y="101100"/>
                    </a:lnTo>
                    <a:lnTo>
                      <a:pt x="270396" y="44845"/>
                    </a:lnTo>
                    <a:cubicBezTo>
                      <a:pt x="311840" y="29006"/>
                      <a:pt x="355693" y="20388"/>
                      <a:pt x="400050" y="193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100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634CD21-0BB0-4AE6-AE61-7DC6BDBED43C}"/>
                  </a:ext>
                </a:extLst>
              </p:cNvPr>
              <p:cNvSpPr/>
              <p:nvPr/>
            </p:nvSpPr>
            <p:spPr>
              <a:xfrm>
                <a:off x="6395459" y="3361886"/>
                <a:ext cx="108527" cy="286188"/>
              </a:xfrm>
              <a:custGeom>
                <a:avLst/>
                <a:gdLst>
                  <a:gd name="connsiteX0" fmla="*/ 24546 w 108527"/>
                  <a:gd name="connsiteY0" fmla="*/ 0 h 286188"/>
                  <a:gd name="connsiteX1" fmla="*/ 12040 w 108527"/>
                  <a:gd name="connsiteY1" fmla="*/ 14926 h 286188"/>
                  <a:gd name="connsiteX2" fmla="*/ 56540 w 108527"/>
                  <a:gd name="connsiteY2" fmla="*/ 91278 h 286188"/>
                  <a:gd name="connsiteX3" fmla="*/ 0 w 108527"/>
                  <a:gd name="connsiteY3" fmla="*/ 115510 h 286188"/>
                  <a:gd name="connsiteX4" fmla="*/ 7506 w 108527"/>
                  <a:gd name="connsiteY4" fmla="*/ 133017 h 286188"/>
                  <a:gd name="connsiteX5" fmla="*/ 63827 w 108527"/>
                  <a:gd name="connsiteY5" fmla="*/ 108880 h 286188"/>
                  <a:gd name="connsiteX6" fmla="*/ 89478 w 108527"/>
                  <a:gd name="connsiteY6" fmla="*/ 248088 h 286188"/>
                  <a:gd name="connsiteX7" fmla="*/ 89478 w 108527"/>
                  <a:gd name="connsiteY7" fmla="*/ 286188 h 286188"/>
                  <a:gd name="connsiteX8" fmla="*/ 108528 w 108527"/>
                  <a:gd name="connsiteY8" fmla="*/ 286188 h 286188"/>
                  <a:gd name="connsiteX9" fmla="*/ 108528 w 108527"/>
                  <a:gd name="connsiteY9" fmla="*/ 248088 h 286188"/>
                  <a:gd name="connsiteX10" fmla="*/ 24546 w 108527"/>
                  <a:gd name="connsiteY10" fmla="*/ 0 h 286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527" h="286188">
                    <a:moveTo>
                      <a:pt x="24546" y="0"/>
                    </a:moveTo>
                    <a:lnTo>
                      <a:pt x="12040" y="14926"/>
                    </a:lnTo>
                    <a:cubicBezTo>
                      <a:pt x="29713" y="38612"/>
                      <a:pt x="44642" y="64226"/>
                      <a:pt x="56540" y="91278"/>
                    </a:cubicBezTo>
                    <a:lnTo>
                      <a:pt x="0" y="115510"/>
                    </a:lnTo>
                    <a:lnTo>
                      <a:pt x="7506" y="133017"/>
                    </a:lnTo>
                    <a:lnTo>
                      <a:pt x="63827" y="108880"/>
                    </a:lnTo>
                    <a:cubicBezTo>
                      <a:pt x="80829" y="153321"/>
                      <a:pt x="89524" y="200506"/>
                      <a:pt x="89478" y="248088"/>
                    </a:cubicBezTo>
                    <a:lnTo>
                      <a:pt x="89478" y="286188"/>
                    </a:lnTo>
                    <a:lnTo>
                      <a:pt x="108528" y="286188"/>
                    </a:lnTo>
                    <a:lnTo>
                      <a:pt x="108528" y="248088"/>
                    </a:lnTo>
                    <a:cubicBezTo>
                      <a:pt x="108603" y="158403"/>
                      <a:pt x="79082" y="71198"/>
                      <a:pt x="2454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100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316DA31-E623-4BBE-B975-9B49495F1878}"/>
                  </a:ext>
                </a:extLst>
              </p:cNvPr>
              <p:cNvSpPr/>
              <p:nvPr/>
            </p:nvSpPr>
            <p:spPr>
              <a:xfrm>
                <a:off x="6046825" y="3290268"/>
                <a:ext cx="371416" cy="374685"/>
              </a:xfrm>
              <a:custGeom>
                <a:avLst/>
                <a:gdLst>
                  <a:gd name="connsiteX0" fmla="*/ 368579 w 371416"/>
                  <a:gd name="connsiteY0" fmla="*/ 2762 h 374685"/>
                  <a:gd name="connsiteX1" fmla="*/ 355692 w 371416"/>
                  <a:gd name="connsiteY1" fmla="*/ 2277 h 374685"/>
                  <a:gd name="connsiteX2" fmla="*/ 17107 w 371416"/>
                  <a:gd name="connsiteY2" fmla="*/ 291256 h 374685"/>
                  <a:gd name="connsiteX3" fmla="*/ 12344 w 371416"/>
                  <a:gd name="connsiteY3" fmla="*/ 295742 h 374685"/>
                  <a:gd name="connsiteX4" fmla="*/ 10658 w 371416"/>
                  <a:gd name="connsiteY4" fmla="*/ 297647 h 374685"/>
                  <a:gd name="connsiteX5" fmla="*/ 16564 w 371416"/>
                  <a:gd name="connsiteY5" fmla="*/ 363912 h 374685"/>
                  <a:gd name="connsiteX6" fmla="*/ 46329 w 371416"/>
                  <a:gd name="connsiteY6" fmla="*/ 374685 h 374685"/>
                  <a:gd name="connsiteX7" fmla="*/ 82524 w 371416"/>
                  <a:gd name="connsiteY7" fmla="*/ 358045 h 374685"/>
                  <a:gd name="connsiteX8" fmla="*/ 369227 w 371416"/>
                  <a:gd name="connsiteY8" fmla="*/ 15621 h 374685"/>
                  <a:gd name="connsiteX9" fmla="*/ 368579 w 371416"/>
                  <a:gd name="connsiteY9" fmla="*/ 2762 h 374685"/>
                  <a:gd name="connsiteX10" fmla="*/ 67989 w 371416"/>
                  <a:gd name="connsiteY10" fmla="*/ 345662 h 374685"/>
                  <a:gd name="connsiteX11" fmla="*/ 28937 w 371416"/>
                  <a:gd name="connsiteY11" fmla="*/ 349473 h 374685"/>
                  <a:gd name="connsiteX12" fmla="*/ 24755 w 371416"/>
                  <a:gd name="connsiteY12" fmla="*/ 310420 h 374685"/>
                  <a:gd name="connsiteX13" fmla="*/ 27060 w 371416"/>
                  <a:gd name="connsiteY13" fmla="*/ 307810 h 374685"/>
                  <a:gd name="connsiteX14" fmla="*/ 27546 w 371416"/>
                  <a:gd name="connsiteY14" fmla="*/ 307210 h 374685"/>
                  <a:gd name="connsiteX15" fmla="*/ 28794 w 371416"/>
                  <a:gd name="connsiteY15" fmla="*/ 306315 h 374685"/>
                  <a:gd name="connsiteX16" fmla="*/ 280787 w 371416"/>
                  <a:gd name="connsiteY16" fmla="*/ 91278 h 374685"/>
                  <a:gd name="connsiteX17" fmla="*/ 280925 w 371416"/>
                  <a:gd name="connsiteY17" fmla="*/ 91274 h 374685"/>
                  <a:gd name="connsiteX18" fmla="*/ 280930 w 371416"/>
                  <a:gd name="connsiteY18" fmla="*/ 91412 h 374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71416" h="374685">
                    <a:moveTo>
                      <a:pt x="368579" y="2762"/>
                    </a:moveTo>
                    <a:cubicBezTo>
                      <a:pt x="365063" y="-726"/>
                      <a:pt x="359461" y="-936"/>
                      <a:pt x="355692" y="2277"/>
                    </a:cubicBezTo>
                    <a:lnTo>
                      <a:pt x="17107" y="291256"/>
                    </a:lnTo>
                    <a:cubicBezTo>
                      <a:pt x="15281" y="292476"/>
                      <a:pt x="13671" y="293992"/>
                      <a:pt x="12344" y="295742"/>
                    </a:cubicBezTo>
                    <a:cubicBezTo>
                      <a:pt x="12020" y="296142"/>
                      <a:pt x="11677" y="296571"/>
                      <a:pt x="10658" y="297647"/>
                    </a:cubicBezTo>
                    <a:cubicBezTo>
                      <a:pt x="-5591" y="317706"/>
                      <a:pt x="-2977" y="347043"/>
                      <a:pt x="16564" y="363912"/>
                    </a:cubicBezTo>
                    <a:cubicBezTo>
                      <a:pt x="24919" y="370877"/>
                      <a:pt x="35453" y="374689"/>
                      <a:pt x="46329" y="374685"/>
                    </a:cubicBezTo>
                    <a:cubicBezTo>
                      <a:pt x="60234" y="374640"/>
                      <a:pt x="73438" y="368570"/>
                      <a:pt x="82524" y="358045"/>
                    </a:cubicBezTo>
                    <a:lnTo>
                      <a:pt x="369227" y="15621"/>
                    </a:lnTo>
                    <a:cubicBezTo>
                      <a:pt x="372379" y="11816"/>
                      <a:pt x="372098" y="6231"/>
                      <a:pt x="368579" y="2762"/>
                    </a:cubicBezTo>
                    <a:close/>
                    <a:moveTo>
                      <a:pt x="67989" y="345662"/>
                    </a:moveTo>
                    <a:cubicBezTo>
                      <a:pt x="58163" y="357321"/>
                      <a:pt x="40831" y="359012"/>
                      <a:pt x="28937" y="349473"/>
                    </a:cubicBezTo>
                    <a:cubicBezTo>
                      <a:pt x="17400" y="339627"/>
                      <a:pt x="15565" y="322484"/>
                      <a:pt x="24755" y="310420"/>
                    </a:cubicBezTo>
                    <a:cubicBezTo>
                      <a:pt x="25641" y="309525"/>
                      <a:pt x="26375" y="308648"/>
                      <a:pt x="27060" y="307810"/>
                    </a:cubicBezTo>
                    <a:cubicBezTo>
                      <a:pt x="27232" y="307601"/>
                      <a:pt x="27384" y="307401"/>
                      <a:pt x="27546" y="307210"/>
                    </a:cubicBezTo>
                    <a:cubicBezTo>
                      <a:pt x="27983" y="306942"/>
                      <a:pt x="28401" y="306643"/>
                      <a:pt x="28794" y="306315"/>
                    </a:cubicBezTo>
                    <a:lnTo>
                      <a:pt x="280787" y="91278"/>
                    </a:lnTo>
                    <a:cubicBezTo>
                      <a:pt x="280824" y="91239"/>
                      <a:pt x="280886" y="91236"/>
                      <a:pt x="280925" y="91274"/>
                    </a:cubicBezTo>
                    <a:cubicBezTo>
                      <a:pt x="280965" y="91311"/>
                      <a:pt x="280967" y="91373"/>
                      <a:pt x="280930" y="914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100"/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37F33BB-6252-4CB8-BC40-0AA8D66EC97A}"/>
              </a:ext>
            </a:extLst>
          </p:cNvPr>
          <p:cNvGrpSpPr/>
          <p:nvPr/>
        </p:nvGrpSpPr>
        <p:grpSpPr>
          <a:xfrm>
            <a:off x="9615702" y="1330997"/>
            <a:ext cx="2157631" cy="1945105"/>
            <a:chOff x="9304453" y="1737359"/>
            <a:chExt cx="2468880" cy="4257041"/>
          </a:xfrm>
        </p:grpSpPr>
        <p:sp>
          <p:nvSpPr>
            <p:cNvPr id="54" name="Content Placeholder 17">
              <a:extLst>
                <a:ext uri="{FF2B5EF4-FFF2-40B4-BE49-F238E27FC236}">
                  <a16:creationId xmlns:a16="http://schemas.microsoft.com/office/drawing/2014/main" id="{F231FA31-E9A0-45AD-9C9C-6960C1ED6948}"/>
                </a:ext>
              </a:extLst>
            </p:cNvPr>
            <p:cNvSpPr txBox="1">
              <a:spLocks/>
            </p:cNvSpPr>
            <p:nvPr/>
          </p:nvSpPr>
          <p:spPr>
            <a:xfrm>
              <a:off x="9304453" y="1737359"/>
              <a:ext cx="2468880" cy="42570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182880" tIns="1371600" rIns="9144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 ea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200" b="1" kern="0" dirty="0">
                  <a:solidFill>
                    <a:schemeClr val="accent2"/>
                  </a:solidFill>
                  <a:latin typeface="+mn-lt"/>
                </a:rPr>
                <a:t>Better data access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AEAA560-8206-4CD5-8965-78684EAF7021}"/>
                </a:ext>
              </a:extLst>
            </p:cNvPr>
            <p:cNvGrpSpPr/>
            <p:nvPr/>
          </p:nvGrpSpPr>
          <p:grpSpPr>
            <a:xfrm>
              <a:off x="9503035" y="2198553"/>
              <a:ext cx="725032" cy="724148"/>
              <a:chOff x="5770562" y="683807"/>
              <a:chExt cx="648652" cy="647861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F208017-AD97-49F6-A7D8-5AB42F1648EC}"/>
                  </a:ext>
                </a:extLst>
              </p:cNvPr>
              <p:cNvSpPr/>
              <p:nvPr/>
            </p:nvSpPr>
            <p:spPr>
              <a:xfrm>
                <a:off x="5770562" y="683807"/>
                <a:ext cx="648652" cy="647861"/>
              </a:xfrm>
              <a:custGeom>
                <a:avLst/>
                <a:gdLst>
                  <a:gd name="connsiteX0" fmla="*/ 91440 w 648652"/>
                  <a:gd name="connsiteY0" fmla="*/ 454504 h 647861"/>
                  <a:gd name="connsiteX1" fmla="*/ 67628 w 648652"/>
                  <a:gd name="connsiteY1" fmla="*/ 525942 h 647861"/>
                  <a:gd name="connsiteX2" fmla="*/ 121920 w 648652"/>
                  <a:gd name="connsiteY2" fmla="*/ 580234 h 647861"/>
                  <a:gd name="connsiteX3" fmla="*/ 193358 w 648652"/>
                  <a:gd name="connsiteY3" fmla="*/ 556422 h 647861"/>
                  <a:gd name="connsiteX4" fmla="*/ 253365 w 648652"/>
                  <a:gd name="connsiteY4" fmla="*/ 581187 h 647861"/>
                  <a:gd name="connsiteX5" fmla="*/ 286703 w 648652"/>
                  <a:gd name="connsiteY5" fmla="*/ 647862 h 647861"/>
                  <a:gd name="connsiteX6" fmla="*/ 362903 w 648652"/>
                  <a:gd name="connsiteY6" fmla="*/ 647862 h 647861"/>
                  <a:gd name="connsiteX7" fmla="*/ 396240 w 648652"/>
                  <a:gd name="connsiteY7" fmla="*/ 581187 h 647861"/>
                  <a:gd name="connsiteX8" fmla="*/ 455295 w 648652"/>
                  <a:gd name="connsiteY8" fmla="*/ 556422 h 647861"/>
                  <a:gd name="connsiteX9" fmla="*/ 526733 w 648652"/>
                  <a:gd name="connsiteY9" fmla="*/ 580234 h 647861"/>
                  <a:gd name="connsiteX10" fmla="*/ 581025 w 648652"/>
                  <a:gd name="connsiteY10" fmla="*/ 525942 h 647861"/>
                  <a:gd name="connsiteX11" fmla="*/ 557213 w 648652"/>
                  <a:gd name="connsiteY11" fmla="*/ 454504 h 647861"/>
                  <a:gd name="connsiteX12" fmla="*/ 581978 w 648652"/>
                  <a:gd name="connsiteY12" fmla="*/ 394497 h 647861"/>
                  <a:gd name="connsiteX13" fmla="*/ 648653 w 648652"/>
                  <a:gd name="connsiteY13" fmla="*/ 361159 h 647861"/>
                  <a:gd name="connsiteX14" fmla="*/ 648653 w 648652"/>
                  <a:gd name="connsiteY14" fmla="*/ 284959 h 647861"/>
                  <a:gd name="connsiteX15" fmla="*/ 581025 w 648652"/>
                  <a:gd name="connsiteY15" fmla="*/ 252574 h 647861"/>
                  <a:gd name="connsiteX16" fmla="*/ 556260 w 648652"/>
                  <a:gd name="connsiteY16" fmla="*/ 193519 h 647861"/>
                  <a:gd name="connsiteX17" fmla="*/ 580073 w 648652"/>
                  <a:gd name="connsiteY17" fmla="*/ 122082 h 647861"/>
                  <a:gd name="connsiteX18" fmla="*/ 525780 w 648652"/>
                  <a:gd name="connsiteY18" fmla="*/ 67789 h 647861"/>
                  <a:gd name="connsiteX19" fmla="*/ 454343 w 648652"/>
                  <a:gd name="connsiteY19" fmla="*/ 91602 h 647861"/>
                  <a:gd name="connsiteX20" fmla="*/ 394335 w 648652"/>
                  <a:gd name="connsiteY20" fmla="*/ 66837 h 647861"/>
                  <a:gd name="connsiteX21" fmla="*/ 361950 w 648652"/>
                  <a:gd name="connsiteY21" fmla="*/ 0 h 647861"/>
                  <a:gd name="connsiteX22" fmla="*/ 285750 w 648652"/>
                  <a:gd name="connsiteY22" fmla="*/ 0 h 647861"/>
                  <a:gd name="connsiteX23" fmla="*/ 252413 w 648652"/>
                  <a:gd name="connsiteY23" fmla="*/ 66675 h 647861"/>
                  <a:gd name="connsiteX24" fmla="*/ 193358 w 648652"/>
                  <a:gd name="connsiteY24" fmla="*/ 91440 h 647861"/>
                  <a:gd name="connsiteX25" fmla="*/ 121920 w 648652"/>
                  <a:gd name="connsiteY25" fmla="*/ 67628 h 647861"/>
                  <a:gd name="connsiteX26" fmla="*/ 67628 w 648652"/>
                  <a:gd name="connsiteY26" fmla="*/ 121920 h 647861"/>
                  <a:gd name="connsiteX27" fmla="*/ 91440 w 648652"/>
                  <a:gd name="connsiteY27" fmla="*/ 193358 h 647861"/>
                  <a:gd name="connsiteX28" fmla="*/ 66675 w 648652"/>
                  <a:gd name="connsiteY28" fmla="*/ 253365 h 647861"/>
                  <a:gd name="connsiteX29" fmla="*/ 0 w 648652"/>
                  <a:gd name="connsiteY29" fmla="*/ 285750 h 647861"/>
                  <a:gd name="connsiteX30" fmla="*/ 0 w 648652"/>
                  <a:gd name="connsiteY30" fmla="*/ 361950 h 647861"/>
                  <a:gd name="connsiteX31" fmla="*/ 66675 w 648652"/>
                  <a:gd name="connsiteY31" fmla="*/ 395288 h 647861"/>
                  <a:gd name="connsiteX32" fmla="*/ 91440 w 648652"/>
                  <a:gd name="connsiteY32" fmla="*/ 454504 h 647861"/>
                  <a:gd name="connsiteX33" fmla="*/ 19050 w 648652"/>
                  <a:gd name="connsiteY33" fmla="*/ 297790 h 647861"/>
                  <a:gd name="connsiteX34" fmla="*/ 75000 w 648652"/>
                  <a:gd name="connsiteY34" fmla="*/ 270605 h 647861"/>
                  <a:gd name="connsiteX35" fmla="*/ 82782 w 648652"/>
                  <a:gd name="connsiteY35" fmla="*/ 266795 h 647861"/>
                  <a:gd name="connsiteX36" fmla="*/ 85058 w 648652"/>
                  <a:gd name="connsiteY36" fmla="*/ 258451 h 647861"/>
                  <a:gd name="connsiteX37" fmla="*/ 108137 w 648652"/>
                  <a:gd name="connsiteY37" fmla="*/ 202587 h 647861"/>
                  <a:gd name="connsiteX38" fmla="*/ 112147 w 648652"/>
                  <a:gd name="connsiteY38" fmla="*/ 195291 h 647861"/>
                  <a:gd name="connsiteX39" fmla="*/ 109518 w 648652"/>
                  <a:gd name="connsiteY39" fmla="*/ 187385 h 647861"/>
                  <a:gd name="connsiteX40" fmla="*/ 89421 w 648652"/>
                  <a:gd name="connsiteY40" fmla="*/ 127102 h 647861"/>
                  <a:gd name="connsiteX41" fmla="*/ 127073 w 648652"/>
                  <a:gd name="connsiteY41" fmla="*/ 89440 h 647861"/>
                  <a:gd name="connsiteX42" fmla="*/ 187338 w 648652"/>
                  <a:gd name="connsiteY42" fmla="*/ 109538 h 647861"/>
                  <a:gd name="connsiteX43" fmla="*/ 195482 w 648652"/>
                  <a:gd name="connsiteY43" fmla="*/ 112252 h 647861"/>
                  <a:gd name="connsiteX44" fmla="*/ 202911 w 648652"/>
                  <a:gd name="connsiteY44" fmla="*/ 107947 h 647861"/>
                  <a:gd name="connsiteX45" fmla="*/ 257432 w 648652"/>
                  <a:gd name="connsiteY45" fmla="*/ 85087 h 647861"/>
                  <a:gd name="connsiteX46" fmla="*/ 265652 w 648652"/>
                  <a:gd name="connsiteY46" fmla="*/ 82848 h 647861"/>
                  <a:gd name="connsiteX47" fmla="*/ 269462 w 648652"/>
                  <a:gd name="connsiteY47" fmla="*/ 75228 h 647861"/>
                  <a:gd name="connsiteX48" fmla="*/ 297542 w 648652"/>
                  <a:gd name="connsiteY48" fmla="*/ 19050 h 647861"/>
                  <a:gd name="connsiteX49" fmla="*/ 350044 w 648652"/>
                  <a:gd name="connsiteY49" fmla="*/ 19050 h 647861"/>
                  <a:gd name="connsiteX50" fmla="*/ 377190 w 648652"/>
                  <a:gd name="connsiteY50" fmla="*/ 75057 h 647861"/>
                  <a:gd name="connsiteX51" fmla="*/ 381000 w 648652"/>
                  <a:gd name="connsiteY51" fmla="*/ 82829 h 647861"/>
                  <a:gd name="connsiteX52" fmla="*/ 389344 w 648652"/>
                  <a:gd name="connsiteY52" fmla="*/ 85106 h 647861"/>
                  <a:gd name="connsiteX53" fmla="*/ 445189 w 648652"/>
                  <a:gd name="connsiteY53" fmla="*/ 108194 h 647861"/>
                  <a:gd name="connsiteX54" fmla="*/ 452495 w 648652"/>
                  <a:gd name="connsiteY54" fmla="*/ 112214 h 647861"/>
                  <a:gd name="connsiteX55" fmla="*/ 460400 w 648652"/>
                  <a:gd name="connsiteY55" fmla="*/ 109576 h 647861"/>
                  <a:gd name="connsiteX56" fmla="*/ 520665 w 648652"/>
                  <a:gd name="connsiteY56" fmla="*/ 89478 h 647861"/>
                  <a:gd name="connsiteX57" fmla="*/ 558317 w 648652"/>
                  <a:gd name="connsiteY57" fmla="*/ 127140 h 647861"/>
                  <a:gd name="connsiteX58" fmla="*/ 538220 w 648652"/>
                  <a:gd name="connsiteY58" fmla="*/ 187423 h 647861"/>
                  <a:gd name="connsiteX59" fmla="*/ 535505 w 648652"/>
                  <a:gd name="connsiteY59" fmla="*/ 195567 h 647861"/>
                  <a:gd name="connsiteX60" fmla="*/ 539810 w 648652"/>
                  <a:gd name="connsiteY60" fmla="*/ 202987 h 647861"/>
                  <a:gd name="connsiteX61" fmla="*/ 562670 w 648652"/>
                  <a:gd name="connsiteY61" fmla="*/ 257527 h 647861"/>
                  <a:gd name="connsiteX62" fmla="*/ 564966 w 648652"/>
                  <a:gd name="connsiteY62" fmla="*/ 265938 h 647861"/>
                  <a:gd name="connsiteX63" fmla="*/ 572824 w 648652"/>
                  <a:gd name="connsiteY63" fmla="*/ 269700 h 647861"/>
                  <a:gd name="connsiteX64" fmla="*/ 629603 w 648652"/>
                  <a:gd name="connsiteY64" fmla="*/ 296913 h 647861"/>
                  <a:gd name="connsiteX65" fmla="*/ 629603 w 648652"/>
                  <a:gd name="connsiteY65" fmla="*/ 349367 h 647861"/>
                  <a:gd name="connsiteX66" fmla="*/ 573453 w 648652"/>
                  <a:gd name="connsiteY66" fmla="*/ 377447 h 647861"/>
                  <a:gd name="connsiteX67" fmla="*/ 565833 w 648652"/>
                  <a:gd name="connsiteY67" fmla="*/ 381257 h 647861"/>
                  <a:gd name="connsiteX68" fmla="*/ 563594 w 648652"/>
                  <a:gd name="connsiteY68" fmla="*/ 389468 h 647861"/>
                  <a:gd name="connsiteX69" fmla="*/ 540515 w 648652"/>
                  <a:gd name="connsiteY69" fmla="*/ 445332 h 647861"/>
                  <a:gd name="connsiteX70" fmla="*/ 536505 w 648652"/>
                  <a:gd name="connsiteY70" fmla="*/ 452628 h 647861"/>
                  <a:gd name="connsiteX71" fmla="*/ 539134 w 648652"/>
                  <a:gd name="connsiteY71" fmla="*/ 460534 h 647861"/>
                  <a:gd name="connsiteX72" fmla="*/ 559232 w 648652"/>
                  <a:gd name="connsiteY72" fmla="*/ 520817 h 647861"/>
                  <a:gd name="connsiteX73" fmla="*/ 521580 w 648652"/>
                  <a:gd name="connsiteY73" fmla="*/ 558479 h 647861"/>
                  <a:gd name="connsiteX74" fmla="*/ 461315 w 648652"/>
                  <a:gd name="connsiteY74" fmla="*/ 538382 h 647861"/>
                  <a:gd name="connsiteX75" fmla="*/ 453171 w 648652"/>
                  <a:gd name="connsiteY75" fmla="*/ 535667 h 647861"/>
                  <a:gd name="connsiteX76" fmla="*/ 445741 w 648652"/>
                  <a:gd name="connsiteY76" fmla="*/ 539972 h 647861"/>
                  <a:gd name="connsiteX77" fmla="*/ 391211 w 648652"/>
                  <a:gd name="connsiteY77" fmla="*/ 562832 h 647861"/>
                  <a:gd name="connsiteX78" fmla="*/ 383000 w 648652"/>
                  <a:gd name="connsiteY78" fmla="*/ 565071 h 647861"/>
                  <a:gd name="connsiteX79" fmla="*/ 379190 w 648652"/>
                  <a:gd name="connsiteY79" fmla="*/ 572691 h 647861"/>
                  <a:gd name="connsiteX80" fmla="*/ 351111 w 648652"/>
                  <a:gd name="connsiteY80" fmla="*/ 628888 h 647861"/>
                  <a:gd name="connsiteX81" fmla="*/ 298494 w 648652"/>
                  <a:gd name="connsiteY81" fmla="*/ 628888 h 647861"/>
                  <a:gd name="connsiteX82" fmla="*/ 270424 w 648652"/>
                  <a:gd name="connsiteY82" fmla="*/ 572691 h 647861"/>
                  <a:gd name="connsiteX83" fmla="*/ 266614 w 648652"/>
                  <a:gd name="connsiteY83" fmla="*/ 565071 h 647861"/>
                  <a:gd name="connsiteX84" fmla="*/ 258394 w 648652"/>
                  <a:gd name="connsiteY84" fmla="*/ 562832 h 647861"/>
                  <a:gd name="connsiteX85" fmla="*/ 202559 w 648652"/>
                  <a:gd name="connsiteY85" fmla="*/ 539744 h 647861"/>
                  <a:gd name="connsiteX86" fmla="*/ 195253 w 648652"/>
                  <a:gd name="connsiteY86" fmla="*/ 535724 h 647861"/>
                  <a:gd name="connsiteX87" fmla="*/ 187347 w 648652"/>
                  <a:gd name="connsiteY87" fmla="*/ 538363 h 647861"/>
                  <a:gd name="connsiteX88" fmla="*/ 127083 w 648652"/>
                  <a:gd name="connsiteY88" fmla="*/ 558460 h 647861"/>
                  <a:gd name="connsiteX89" fmla="*/ 89430 w 648652"/>
                  <a:gd name="connsiteY89" fmla="*/ 520798 h 647861"/>
                  <a:gd name="connsiteX90" fmla="*/ 109538 w 648652"/>
                  <a:gd name="connsiteY90" fmla="*/ 460534 h 647861"/>
                  <a:gd name="connsiteX91" fmla="*/ 112243 w 648652"/>
                  <a:gd name="connsiteY91" fmla="*/ 452390 h 647861"/>
                  <a:gd name="connsiteX92" fmla="*/ 107947 w 648652"/>
                  <a:gd name="connsiteY92" fmla="*/ 444960 h 647861"/>
                  <a:gd name="connsiteX93" fmla="*/ 85087 w 648652"/>
                  <a:gd name="connsiteY93" fmla="*/ 390420 h 647861"/>
                  <a:gd name="connsiteX94" fmla="*/ 82839 w 648652"/>
                  <a:gd name="connsiteY94" fmla="*/ 382210 h 647861"/>
                  <a:gd name="connsiteX95" fmla="*/ 75219 w 648652"/>
                  <a:gd name="connsiteY95" fmla="*/ 378400 h 647861"/>
                  <a:gd name="connsiteX96" fmla="*/ 19050 w 648652"/>
                  <a:gd name="connsiteY96" fmla="*/ 350320 h 64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648652" h="647861">
                    <a:moveTo>
                      <a:pt x="91440" y="454504"/>
                    </a:moveTo>
                    <a:lnTo>
                      <a:pt x="67628" y="525942"/>
                    </a:lnTo>
                    <a:lnTo>
                      <a:pt x="121920" y="580234"/>
                    </a:lnTo>
                    <a:lnTo>
                      <a:pt x="193358" y="556422"/>
                    </a:lnTo>
                    <a:cubicBezTo>
                      <a:pt x="212309" y="567022"/>
                      <a:pt x="232453" y="575336"/>
                      <a:pt x="253365" y="581187"/>
                    </a:cubicBezTo>
                    <a:lnTo>
                      <a:pt x="286703" y="647862"/>
                    </a:lnTo>
                    <a:lnTo>
                      <a:pt x="362903" y="647862"/>
                    </a:lnTo>
                    <a:lnTo>
                      <a:pt x="396240" y="581187"/>
                    </a:lnTo>
                    <a:cubicBezTo>
                      <a:pt x="416907" y="575505"/>
                      <a:pt x="436756" y="567181"/>
                      <a:pt x="455295" y="556422"/>
                    </a:cubicBezTo>
                    <a:lnTo>
                      <a:pt x="526733" y="580234"/>
                    </a:lnTo>
                    <a:lnTo>
                      <a:pt x="581025" y="525942"/>
                    </a:lnTo>
                    <a:lnTo>
                      <a:pt x="557213" y="454504"/>
                    </a:lnTo>
                    <a:cubicBezTo>
                      <a:pt x="567808" y="435551"/>
                      <a:pt x="576122" y="415407"/>
                      <a:pt x="581978" y="394497"/>
                    </a:cubicBezTo>
                    <a:lnTo>
                      <a:pt x="648653" y="361159"/>
                    </a:lnTo>
                    <a:lnTo>
                      <a:pt x="648653" y="284959"/>
                    </a:lnTo>
                    <a:lnTo>
                      <a:pt x="581025" y="252574"/>
                    </a:lnTo>
                    <a:cubicBezTo>
                      <a:pt x="575339" y="231908"/>
                      <a:pt x="567015" y="212060"/>
                      <a:pt x="556260" y="193519"/>
                    </a:cubicBezTo>
                    <a:lnTo>
                      <a:pt x="580073" y="122082"/>
                    </a:lnTo>
                    <a:lnTo>
                      <a:pt x="525780" y="67789"/>
                    </a:lnTo>
                    <a:lnTo>
                      <a:pt x="454343" y="91602"/>
                    </a:lnTo>
                    <a:cubicBezTo>
                      <a:pt x="435391" y="81002"/>
                      <a:pt x="415247" y="72688"/>
                      <a:pt x="394335" y="66837"/>
                    </a:cubicBezTo>
                    <a:lnTo>
                      <a:pt x="361950" y="0"/>
                    </a:lnTo>
                    <a:lnTo>
                      <a:pt x="285750" y="0"/>
                    </a:lnTo>
                    <a:lnTo>
                      <a:pt x="252413" y="66675"/>
                    </a:lnTo>
                    <a:cubicBezTo>
                      <a:pt x="231745" y="72357"/>
                      <a:pt x="211896" y="80681"/>
                      <a:pt x="193358" y="91440"/>
                    </a:cubicBezTo>
                    <a:lnTo>
                      <a:pt x="121920" y="67628"/>
                    </a:lnTo>
                    <a:lnTo>
                      <a:pt x="67628" y="121920"/>
                    </a:lnTo>
                    <a:lnTo>
                      <a:pt x="91440" y="193358"/>
                    </a:lnTo>
                    <a:cubicBezTo>
                      <a:pt x="80844" y="212311"/>
                      <a:pt x="72531" y="232455"/>
                      <a:pt x="66675" y="253365"/>
                    </a:cubicBezTo>
                    <a:lnTo>
                      <a:pt x="0" y="285750"/>
                    </a:lnTo>
                    <a:lnTo>
                      <a:pt x="0" y="361950"/>
                    </a:lnTo>
                    <a:lnTo>
                      <a:pt x="66675" y="395288"/>
                    </a:lnTo>
                    <a:cubicBezTo>
                      <a:pt x="72348" y="416009"/>
                      <a:pt x="80672" y="435913"/>
                      <a:pt x="91440" y="454504"/>
                    </a:cubicBezTo>
                    <a:close/>
                    <a:moveTo>
                      <a:pt x="19050" y="297790"/>
                    </a:moveTo>
                    <a:lnTo>
                      <a:pt x="75000" y="270605"/>
                    </a:lnTo>
                    <a:lnTo>
                      <a:pt x="82782" y="266795"/>
                    </a:lnTo>
                    <a:lnTo>
                      <a:pt x="85058" y="258451"/>
                    </a:lnTo>
                    <a:cubicBezTo>
                      <a:pt x="90527" y="238987"/>
                      <a:pt x="98273" y="220236"/>
                      <a:pt x="108137" y="202587"/>
                    </a:cubicBezTo>
                    <a:lnTo>
                      <a:pt x="112147" y="195291"/>
                    </a:lnTo>
                    <a:lnTo>
                      <a:pt x="109518" y="187385"/>
                    </a:lnTo>
                    <a:lnTo>
                      <a:pt x="89421" y="127102"/>
                    </a:lnTo>
                    <a:lnTo>
                      <a:pt x="127073" y="89440"/>
                    </a:lnTo>
                    <a:lnTo>
                      <a:pt x="187338" y="109538"/>
                    </a:lnTo>
                    <a:lnTo>
                      <a:pt x="195482" y="112252"/>
                    </a:lnTo>
                    <a:lnTo>
                      <a:pt x="202911" y="107947"/>
                    </a:lnTo>
                    <a:cubicBezTo>
                      <a:pt x="220026" y="98012"/>
                      <a:pt x="238351" y="90328"/>
                      <a:pt x="257432" y="85087"/>
                    </a:cubicBezTo>
                    <a:lnTo>
                      <a:pt x="265652" y="82848"/>
                    </a:lnTo>
                    <a:lnTo>
                      <a:pt x="269462" y="75228"/>
                    </a:lnTo>
                    <a:lnTo>
                      <a:pt x="297542" y="19050"/>
                    </a:lnTo>
                    <a:lnTo>
                      <a:pt x="350044" y="19050"/>
                    </a:lnTo>
                    <a:lnTo>
                      <a:pt x="377190" y="75057"/>
                    </a:lnTo>
                    <a:lnTo>
                      <a:pt x="381000" y="82829"/>
                    </a:lnTo>
                    <a:lnTo>
                      <a:pt x="389344" y="85106"/>
                    </a:lnTo>
                    <a:cubicBezTo>
                      <a:pt x="408801" y="90583"/>
                      <a:pt x="427545" y="98332"/>
                      <a:pt x="445189" y="108194"/>
                    </a:cubicBezTo>
                    <a:lnTo>
                      <a:pt x="452495" y="112214"/>
                    </a:lnTo>
                    <a:lnTo>
                      <a:pt x="460400" y="109576"/>
                    </a:lnTo>
                    <a:lnTo>
                      <a:pt x="520665" y="89478"/>
                    </a:lnTo>
                    <a:lnTo>
                      <a:pt x="558317" y="127140"/>
                    </a:lnTo>
                    <a:lnTo>
                      <a:pt x="538220" y="187423"/>
                    </a:lnTo>
                    <a:lnTo>
                      <a:pt x="535505" y="195567"/>
                    </a:lnTo>
                    <a:lnTo>
                      <a:pt x="539810" y="202987"/>
                    </a:lnTo>
                    <a:cubicBezTo>
                      <a:pt x="549750" y="220106"/>
                      <a:pt x="557434" y="238438"/>
                      <a:pt x="562670" y="257527"/>
                    </a:cubicBezTo>
                    <a:lnTo>
                      <a:pt x="564966" y="265938"/>
                    </a:lnTo>
                    <a:lnTo>
                      <a:pt x="572824" y="269700"/>
                    </a:lnTo>
                    <a:lnTo>
                      <a:pt x="629603" y="296913"/>
                    </a:lnTo>
                    <a:lnTo>
                      <a:pt x="629603" y="349367"/>
                    </a:lnTo>
                    <a:lnTo>
                      <a:pt x="573453" y="377447"/>
                    </a:lnTo>
                    <a:lnTo>
                      <a:pt x="565833" y="381257"/>
                    </a:lnTo>
                    <a:lnTo>
                      <a:pt x="563594" y="389468"/>
                    </a:lnTo>
                    <a:cubicBezTo>
                      <a:pt x="558124" y="408931"/>
                      <a:pt x="550377" y="427682"/>
                      <a:pt x="540515" y="445332"/>
                    </a:cubicBezTo>
                    <a:lnTo>
                      <a:pt x="536505" y="452628"/>
                    </a:lnTo>
                    <a:lnTo>
                      <a:pt x="539134" y="460534"/>
                    </a:lnTo>
                    <a:lnTo>
                      <a:pt x="559232" y="520817"/>
                    </a:lnTo>
                    <a:lnTo>
                      <a:pt x="521580" y="558479"/>
                    </a:lnTo>
                    <a:lnTo>
                      <a:pt x="461315" y="538382"/>
                    </a:lnTo>
                    <a:lnTo>
                      <a:pt x="453171" y="535667"/>
                    </a:lnTo>
                    <a:lnTo>
                      <a:pt x="445741" y="539972"/>
                    </a:lnTo>
                    <a:cubicBezTo>
                      <a:pt x="428625" y="549909"/>
                      <a:pt x="410296" y="557593"/>
                      <a:pt x="391211" y="562832"/>
                    </a:cubicBezTo>
                    <a:lnTo>
                      <a:pt x="383000" y="565071"/>
                    </a:lnTo>
                    <a:lnTo>
                      <a:pt x="379190" y="572691"/>
                    </a:lnTo>
                    <a:lnTo>
                      <a:pt x="351111" y="628888"/>
                    </a:lnTo>
                    <a:lnTo>
                      <a:pt x="298494" y="628888"/>
                    </a:lnTo>
                    <a:lnTo>
                      <a:pt x="270424" y="572691"/>
                    </a:lnTo>
                    <a:lnTo>
                      <a:pt x="266614" y="565071"/>
                    </a:lnTo>
                    <a:lnTo>
                      <a:pt x="258394" y="562832"/>
                    </a:lnTo>
                    <a:cubicBezTo>
                      <a:pt x="238940" y="557355"/>
                      <a:pt x="220199" y="549606"/>
                      <a:pt x="202559" y="539744"/>
                    </a:cubicBezTo>
                    <a:lnTo>
                      <a:pt x="195253" y="535724"/>
                    </a:lnTo>
                    <a:lnTo>
                      <a:pt x="187347" y="538363"/>
                    </a:lnTo>
                    <a:lnTo>
                      <a:pt x="127083" y="558460"/>
                    </a:lnTo>
                    <a:lnTo>
                      <a:pt x="89430" y="520798"/>
                    </a:lnTo>
                    <a:lnTo>
                      <a:pt x="109538" y="460534"/>
                    </a:lnTo>
                    <a:lnTo>
                      <a:pt x="112243" y="452390"/>
                    </a:lnTo>
                    <a:lnTo>
                      <a:pt x="107947" y="444960"/>
                    </a:lnTo>
                    <a:cubicBezTo>
                      <a:pt x="98005" y="427843"/>
                      <a:pt x="90321" y="409511"/>
                      <a:pt x="85087" y="390420"/>
                    </a:cubicBezTo>
                    <a:lnTo>
                      <a:pt x="82839" y="382210"/>
                    </a:lnTo>
                    <a:lnTo>
                      <a:pt x="75219" y="378400"/>
                    </a:lnTo>
                    <a:lnTo>
                      <a:pt x="19050" y="35032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100"/>
              </a:p>
            </p:txBody>
          </p:sp>
          <p:sp>
            <p:nvSpPr>
              <p:cNvPr id="57" name="Graphic 29" descr="Play outline">
                <a:extLst>
                  <a:ext uri="{FF2B5EF4-FFF2-40B4-BE49-F238E27FC236}">
                    <a16:creationId xmlns:a16="http://schemas.microsoft.com/office/drawing/2014/main" id="{BE2D98A9-EBEA-4D25-BD4B-98D2E038E6E5}"/>
                  </a:ext>
                </a:extLst>
              </p:cNvPr>
              <p:cNvSpPr/>
              <p:nvPr/>
            </p:nvSpPr>
            <p:spPr>
              <a:xfrm>
                <a:off x="6026443" y="899160"/>
                <a:ext cx="177459" cy="230039"/>
              </a:xfrm>
              <a:custGeom>
                <a:avLst/>
                <a:gdLst>
                  <a:gd name="connsiteX0" fmla="*/ 0 w 541391"/>
                  <a:gd name="connsiteY0" fmla="*/ 701802 h 701801"/>
                  <a:gd name="connsiteX1" fmla="*/ 541391 w 541391"/>
                  <a:gd name="connsiteY1" fmla="*/ 350901 h 701801"/>
                  <a:gd name="connsiteX2" fmla="*/ 0 w 541391"/>
                  <a:gd name="connsiteY2" fmla="*/ 0 h 701801"/>
                  <a:gd name="connsiteX3" fmla="*/ 19050 w 541391"/>
                  <a:gd name="connsiteY3" fmla="*/ 35052 h 701801"/>
                  <a:gd name="connsiteX4" fmla="*/ 506359 w 541391"/>
                  <a:gd name="connsiteY4" fmla="*/ 350901 h 701801"/>
                  <a:gd name="connsiteX5" fmla="*/ 19050 w 541391"/>
                  <a:gd name="connsiteY5" fmla="*/ 666750 h 701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1391" h="701801">
                    <a:moveTo>
                      <a:pt x="0" y="701802"/>
                    </a:moveTo>
                    <a:lnTo>
                      <a:pt x="541391" y="350901"/>
                    </a:lnTo>
                    <a:lnTo>
                      <a:pt x="0" y="0"/>
                    </a:lnTo>
                    <a:close/>
                    <a:moveTo>
                      <a:pt x="19050" y="35052"/>
                    </a:moveTo>
                    <a:lnTo>
                      <a:pt x="506359" y="350901"/>
                    </a:lnTo>
                    <a:lnTo>
                      <a:pt x="19050" y="66675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100"/>
              </a:p>
            </p:txBody>
          </p:sp>
        </p:grpSp>
      </p:grpSp>
      <p:sp>
        <p:nvSpPr>
          <p:cNvPr id="2" name="Arrow: Down 1">
            <a:extLst>
              <a:ext uri="{FF2B5EF4-FFF2-40B4-BE49-F238E27FC236}">
                <a16:creationId xmlns:a16="http://schemas.microsoft.com/office/drawing/2014/main" id="{BC1BF870-A647-463A-97CF-F98FA7120928}"/>
              </a:ext>
            </a:extLst>
          </p:cNvPr>
          <p:cNvSpPr/>
          <p:nvPr/>
        </p:nvSpPr>
        <p:spPr>
          <a:xfrm>
            <a:off x="6094412" y="3429000"/>
            <a:ext cx="386599" cy="509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482CCB-2B84-494C-A6A7-5ADECCB7B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796" y="4074207"/>
            <a:ext cx="711139" cy="7636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6CC9977-6B77-45CC-998C-3D281096AB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59" y="4074207"/>
            <a:ext cx="711139" cy="7636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6FEB3CFB-1C5B-492A-AB3C-ECA24EA14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623" y="4074207"/>
            <a:ext cx="711139" cy="7636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BDE2D7AA-E029-4F51-8E9B-42457AB2B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3633" y="4074207"/>
            <a:ext cx="711139" cy="7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99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4560848-8CF5-4186-BE5A-9B67A34D3547}"/>
              </a:ext>
            </a:extLst>
          </p:cNvPr>
          <p:cNvSpPr/>
          <p:nvPr/>
        </p:nvSpPr>
        <p:spPr>
          <a:xfrm>
            <a:off x="415492" y="1238250"/>
            <a:ext cx="3413558" cy="4667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t" anchorCtr="0"/>
          <a:lstStyle/>
          <a:p>
            <a:pPr algn="ctr"/>
            <a:r>
              <a:rPr lang="en-US" sz="2000" dirty="0">
                <a:latin typeface="Montserrat SemiBold" panose="00000700000000000000" pitchFamily="2" charset="0"/>
              </a:rPr>
              <a:t>Business Logic Frontends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DF7DCFB-72A0-4E6E-B8A2-886AA811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</p:spPr>
        <p:txBody>
          <a:bodyPr/>
          <a:lstStyle/>
          <a:p>
            <a:r>
              <a:rPr lang="en-US" dirty="0"/>
              <a:t>Where </a:t>
            </a:r>
            <a:r>
              <a:rPr lang="en-US" dirty="0" err="1"/>
              <a:t>Morphir</a:t>
            </a:r>
            <a:r>
              <a:rPr lang="en-US" dirty="0"/>
              <a:t> Fits</a:t>
            </a: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21144969-A2F7-4896-9E9F-A8C19386D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633" y="3357869"/>
            <a:ext cx="3268687" cy="111498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6562CC9-3E8B-4AF0-9447-80EE2E6065CB}"/>
              </a:ext>
            </a:extLst>
          </p:cNvPr>
          <p:cNvSpPr/>
          <p:nvPr/>
        </p:nvSpPr>
        <p:spPr>
          <a:xfrm>
            <a:off x="8359775" y="1238250"/>
            <a:ext cx="3413558" cy="4667250"/>
          </a:xfrm>
          <a:prstGeom prst="rect">
            <a:avLst/>
          </a:prstGeom>
          <a:solidFill>
            <a:srgbClr val="FF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tlCol="0" anchor="t" anchorCtr="0"/>
          <a:lstStyle/>
          <a:p>
            <a:pPr algn="ctr"/>
            <a:r>
              <a:rPr lang="en-US" sz="2000" dirty="0">
                <a:latin typeface="Montserrat SemiBold" panose="00000700000000000000" pitchFamily="2" charset="0"/>
              </a:rPr>
              <a:t>Backend </a:t>
            </a:r>
            <a:br>
              <a:rPr lang="en-US" sz="2000" dirty="0">
                <a:latin typeface="Montserrat SemiBold" panose="00000700000000000000" pitchFamily="2" charset="0"/>
              </a:rPr>
            </a:br>
            <a:r>
              <a:rPr lang="en-US" sz="2000" dirty="0">
                <a:latin typeface="Montserrat SemiBold" panose="00000700000000000000" pitchFamily="2" charset="0"/>
              </a:rPr>
              <a:t>Targets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B7616C-BD69-47A0-9901-02ADC313247E}"/>
              </a:ext>
            </a:extLst>
          </p:cNvPr>
          <p:cNvSpPr/>
          <p:nvPr/>
        </p:nvSpPr>
        <p:spPr>
          <a:xfrm>
            <a:off x="8580654" y="2332160"/>
            <a:ext cx="2971800" cy="90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111111"/>
                </a:solidFill>
              </a:rPr>
              <a:t>Code</a:t>
            </a:r>
            <a:br>
              <a:rPr lang="en-US" sz="1600" dirty="0">
                <a:solidFill>
                  <a:srgbClr val="111111"/>
                </a:solidFill>
              </a:rPr>
            </a:br>
            <a:r>
              <a:rPr lang="en-US" sz="1600" dirty="0">
                <a:solidFill>
                  <a:srgbClr val="111111"/>
                </a:solidFill>
              </a:rPr>
              <a:t>(Scala, TypeScript…)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5D6A419-488A-421D-96CB-8A8708530699}"/>
              </a:ext>
            </a:extLst>
          </p:cNvPr>
          <p:cNvSpPr/>
          <p:nvPr/>
        </p:nvSpPr>
        <p:spPr>
          <a:xfrm>
            <a:off x="8580654" y="3512251"/>
            <a:ext cx="2971800" cy="90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111111"/>
                </a:solidFill>
              </a:rPr>
              <a:t>Data Processing</a:t>
            </a:r>
          </a:p>
          <a:p>
            <a:pPr algn="ctr"/>
            <a:r>
              <a:rPr lang="en-US" sz="1600" dirty="0">
                <a:solidFill>
                  <a:srgbClr val="111111"/>
                </a:solidFill>
              </a:rPr>
              <a:t>(SQL, Spark…)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B02F3F0-A0E6-4A6D-BCB2-A82E7BD9A615}"/>
              </a:ext>
            </a:extLst>
          </p:cNvPr>
          <p:cNvSpPr/>
          <p:nvPr/>
        </p:nvSpPr>
        <p:spPr>
          <a:xfrm>
            <a:off x="8580654" y="4692342"/>
            <a:ext cx="2971800" cy="90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111111"/>
                </a:solidFill>
              </a:rPr>
              <a:t>Other…</a:t>
            </a:r>
          </a:p>
        </p:txBody>
      </p:sp>
      <p:sp>
        <p:nvSpPr>
          <p:cNvPr id="18" name="Graphic 16" descr="Arrow Down outline">
            <a:extLst>
              <a:ext uri="{FF2B5EF4-FFF2-40B4-BE49-F238E27FC236}">
                <a16:creationId xmlns:a16="http://schemas.microsoft.com/office/drawing/2014/main" id="{4392332C-4405-4EB0-AAB5-F84D56D08C93}"/>
              </a:ext>
            </a:extLst>
          </p:cNvPr>
          <p:cNvSpPr/>
          <p:nvPr/>
        </p:nvSpPr>
        <p:spPr>
          <a:xfrm rot="18060127" flipH="1">
            <a:off x="3689243" y="2603389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Graphic 16" descr="Arrow Down outline">
            <a:extLst>
              <a:ext uri="{FF2B5EF4-FFF2-40B4-BE49-F238E27FC236}">
                <a16:creationId xmlns:a16="http://schemas.microsoft.com/office/drawing/2014/main" id="{BDB4674F-33E4-4822-A57F-7DE2D4DA90CA}"/>
              </a:ext>
            </a:extLst>
          </p:cNvPr>
          <p:cNvSpPr/>
          <p:nvPr/>
        </p:nvSpPr>
        <p:spPr>
          <a:xfrm rot="3539873" flipH="1" flipV="1">
            <a:off x="3693077" y="4606347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Graphic 16" descr="Arrow Down outline">
            <a:extLst>
              <a:ext uri="{FF2B5EF4-FFF2-40B4-BE49-F238E27FC236}">
                <a16:creationId xmlns:a16="http://schemas.microsoft.com/office/drawing/2014/main" id="{3E1E4B8B-B9A0-4A1F-8F93-B8D78749018C}"/>
              </a:ext>
            </a:extLst>
          </p:cNvPr>
          <p:cNvSpPr/>
          <p:nvPr/>
        </p:nvSpPr>
        <p:spPr>
          <a:xfrm rot="16200000" flipH="1">
            <a:off x="3731229" y="3565205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B8110-57FD-437C-A9BB-33C1BCAF5804}"/>
              </a:ext>
            </a:extLst>
          </p:cNvPr>
          <p:cNvSpPr/>
          <p:nvPr/>
        </p:nvSpPr>
        <p:spPr>
          <a:xfrm>
            <a:off x="636371" y="2332160"/>
            <a:ext cx="2971800" cy="90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111111"/>
                </a:solidFill>
              </a:rPr>
              <a:t>Programming Language </a:t>
            </a:r>
            <a:br>
              <a:rPr lang="en-US" sz="1600" dirty="0">
                <a:solidFill>
                  <a:srgbClr val="111111"/>
                </a:solidFill>
              </a:rPr>
            </a:br>
            <a:r>
              <a:rPr lang="en-US" sz="1600" dirty="0">
                <a:solidFill>
                  <a:srgbClr val="111111"/>
                </a:solidFill>
              </a:rPr>
              <a:t>(Elm, Bosque…)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CABB74-2999-4529-AE94-A8E95F946B0A}"/>
              </a:ext>
            </a:extLst>
          </p:cNvPr>
          <p:cNvSpPr/>
          <p:nvPr/>
        </p:nvSpPr>
        <p:spPr>
          <a:xfrm>
            <a:off x="636371" y="3512251"/>
            <a:ext cx="2971800" cy="90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111111"/>
                </a:solidFill>
              </a:rPr>
              <a:t>Domain specific </a:t>
            </a:r>
            <a:br>
              <a:rPr lang="en-US" sz="1600" dirty="0">
                <a:solidFill>
                  <a:srgbClr val="111111"/>
                </a:solidFill>
              </a:rPr>
            </a:br>
            <a:r>
              <a:rPr lang="en-US" sz="1600" dirty="0">
                <a:solidFill>
                  <a:srgbClr val="111111"/>
                </a:solidFill>
              </a:rPr>
              <a:t>languages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518715-A49B-46A2-A883-0F453CDC8C89}"/>
              </a:ext>
            </a:extLst>
          </p:cNvPr>
          <p:cNvSpPr/>
          <p:nvPr/>
        </p:nvSpPr>
        <p:spPr>
          <a:xfrm>
            <a:off x="636371" y="4692342"/>
            <a:ext cx="2971800" cy="90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111111"/>
                </a:solidFill>
              </a:rPr>
              <a:t>GUI tools and more…</a:t>
            </a:r>
          </a:p>
        </p:txBody>
      </p:sp>
      <p:sp>
        <p:nvSpPr>
          <p:cNvPr id="21" name="Graphic 16" descr="Arrow Down outline">
            <a:extLst>
              <a:ext uri="{FF2B5EF4-FFF2-40B4-BE49-F238E27FC236}">
                <a16:creationId xmlns:a16="http://schemas.microsoft.com/office/drawing/2014/main" id="{DB28B352-12E1-4EBB-A821-BCCA549BA0AE}"/>
              </a:ext>
            </a:extLst>
          </p:cNvPr>
          <p:cNvSpPr/>
          <p:nvPr/>
        </p:nvSpPr>
        <p:spPr>
          <a:xfrm rot="3539873" flipH="1" flipV="1">
            <a:off x="7986495" y="2553204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Graphic 16" descr="Arrow Down outline">
            <a:extLst>
              <a:ext uri="{FF2B5EF4-FFF2-40B4-BE49-F238E27FC236}">
                <a16:creationId xmlns:a16="http://schemas.microsoft.com/office/drawing/2014/main" id="{19FC665C-7626-4CBE-BFF7-7C2CBC3DFFD6}"/>
              </a:ext>
            </a:extLst>
          </p:cNvPr>
          <p:cNvSpPr/>
          <p:nvPr/>
        </p:nvSpPr>
        <p:spPr>
          <a:xfrm rot="18060127" flipH="1">
            <a:off x="7990329" y="4556162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Graphic 16" descr="Arrow Down outline">
            <a:extLst>
              <a:ext uri="{FF2B5EF4-FFF2-40B4-BE49-F238E27FC236}">
                <a16:creationId xmlns:a16="http://schemas.microsoft.com/office/drawing/2014/main" id="{B18C1EE9-F69E-40AC-93E0-16431F5D8BB9}"/>
              </a:ext>
            </a:extLst>
          </p:cNvPr>
          <p:cNvSpPr/>
          <p:nvPr/>
        </p:nvSpPr>
        <p:spPr>
          <a:xfrm rot="16200000" flipH="1">
            <a:off x="8028481" y="3515020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1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F4091-0712-4989-A86C-871F83542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FINOS Reg Platform Ecosystem Pilot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FCDEE-9C47-4C7B-82DE-682B70B49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90D8-1F2A-4E9E-BC03-07E9E329FE99}" type="slidenum">
              <a:rPr lang="en-US" smtClean="0"/>
              <a:t>12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1FC122-D2CE-4BD3-BEAE-968C8B092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678" y="2974986"/>
            <a:ext cx="711139" cy="763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0B47EF-22AA-43AA-AD78-DD02B3842380}"/>
              </a:ext>
            </a:extLst>
          </p:cNvPr>
          <p:cNvSpPr txBox="1"/>
          <p:nvPr/>
        </p:nvSpPr>
        <p:spPr>
          <a:xfrm>
            <a:off x="1215003" y="1418842"/>
            <a:ext cx="1993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1. Create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89857E-E73D-4F97-BEDD-139252A38062}"/>
              </a:ext>
            </a:extLst>
          </p:cNvPr>
          <p:cNvSpPr txBox="1"/>
          <p:nvPr/>
        </p:nvSpPr>
        <p:spPr>
          <a:xfrm>
            <a:off x="701683" y="4709955"/>
            <a:ext cx="3020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3. Integrate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F982CB-D7F0-47F8-B4F2-6730B3B129D4}"/>
              </a:ext>
            </a:extLst>
          </p:cNvPr>
          <p:cNvSpPr txBox="1"/>
          <p:nvPr/>
        </p:nvSpPr>
        <p:spPr>
          <a:xfrm>
            <a:off x="4660583" y="4709955"/>
            <a:ext cx="2527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6900"/>
                </a:solidFill>
                <a:latin typeface="Montserrat SemiBold" panose="00000700000000000000" pitchFamily="2" charset="0"/>
              </a:rPr>
              <a:t>4. Execute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CEA7B0-75B6-427F-9ACC-CC06931430B4}"/>
              </a:ext>
            </a:extLst>
          </p:cNvPr>
          <p:cNvSpPr txBox="1"/>
          <p:nvPr/>
        </p:nvSpPr>
        <p:spPr>
          <a:xfrm>
            <a:off x="8545682" y="1418842"/>
            <a:ext cx="2576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6900"/>
                </a:solidFill>
                <a:latin typeface="Montserrat SemiBold" panose="00000700000000000000" pitchFamily="2" charset="0"/>
              </a:rPr>
              <a:t>2. Verify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1FD457-849E-4D82-B7FC-A2309C458161}"/>
              </a:ext>
            </a:extLst>
          </p:cNvPr>
          <p:cNvSpPr txBox="1"/>
          <p:nvPr/>
        </p:nvSpPr>
        <p:spPr>
          <a:xfrm>
            <a:off x="8200470" y="4709955"/>
            <a:ext cx="3266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4. Understand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2BA2FF-E834-4F2D-87C2-2761144DA950}"/>
              </a:ext>
            </a:extLst>
          </p:cNvPr>
          <p:cNvGrpSpPr/>
          <p:nvPr/>
        </p:nvGrpSpPr>
        <p:grpSpPr>
          <a:xfrm>
            <a:off x="1386600" y="5294527"/>
            <a:ext cx="1650251" cy="678128"/>
            <a:chOff x="3547679" y="3661989"/>
            <a:chExt cx="2158115" cy="866628"/>
          </a:xfrm>
        </p:grpSpPr>
        <p:pic>
          <p:nvPicPr>
            <p:cNvPr id="12" name="Picture 11" descr="Goldman Sachs - Wikipedia">
              <a:extLst>
                <a:ext uri="{FF2B5EF4-FFF2-40B4-BE49-F238E27FC236}">
                  <a16:creationId xmlns:a16="http://schemas.microsoft.com/office/drawing/2014/main" id="{7B8D1188-4F7F-43B1-A9F4-50B87D5E9C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4406" y="3661989"/>
              <a:ext cx="641388" cy="641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219648F4-E28F-43B6-8BB7-5F85B98016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7679" y="3831181"/>
              <a:ext cx="1969229" cy="697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2494E75B-377D-4C92-A3AE-BFC7E20EA9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42393" y="1999167"/>
            <a:ext cx="738664" cy="738664"/>
          </a:xfrm>
          <a:prstGeom prst="rect">
            <a:avLst/>
          </a:prstGeom>
        </p:spPr>
      </p:pic>
      <p:pic>
        <p:nvPicPr>
          <p:cNvPr id="1026" name="Picture 2" descr="upload.wikimedia.org/wikipedia/commons/f/f3/Apa...">
            <a:extLst>
              <a:ext uri="{FF2B5EF4-FFF2-40B4-BE49-F238E27FC236}">
                <a16:creationId xmlns:a16="http://schemas.microsoft.com/office/drawing/2014/main" id="{F9CFFB03-39DA-460D-817A-8E0CC7CF1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143" y="5201101"/>
            <a:ext cx="1306025" cy="67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Logo, company name&#10;&#10;Description automatically generated">
            <a:extLst>
              <a:ext uri="{FF2B5EF4-FFF2-40B4-BE49-F238E27FC236}">
                <a16:creationId xmlns:a16="http://schemas.microsoft.com/office/drawing/2014/main" id="{461B0470-00B4-4071-9484-69E16942F9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42673" y="5271264"/>
            <a:ext cx="1782307" cy="607965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A2E4BF7-7584-4A8B-A0B1-46A3B9146A81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>
            <a:off x="3208448" y="1711230"/>
            <a:ext cx="2360230" cy="1645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F2EA773-950E-42B7-8344-F6103A1F291F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flipV="1">
            <a:off x="6279817" y="1711230"/>
            <a:ext cx="2265865" cy="1645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4D413BF-1307-4A9F-9DF0-8F45270FF939}"/>
              </a:ext>
            </a:extLst>
          </p:cNvPr>
          <p:cNvCxnSpPr>
            <a:cxnSpLocks/>
            <a:stCxn id="5" idx="1"/>
            <a:endCxn id="7" idx="0"/>
          </p:cNvCxnSpPr>
          <p:nvPr/>
        </p:nvCxnSpPr>
        <p:spPr>
          <a:xfrm flipH="1">
            <a:off x="2211726" y="3356786"/>
            <a:ext cx="3356952" cy="13531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067A45F-35F8-4491-BDE9-94FFFDF3B726}"/>
              </a:ext>
            </a:extLst>
          </p:cNvPr>
          <p:cNvCxnSpPr>
            <a:stCxn id="5" idx="2"/>
            <a:endCxn id="8" idx="0"/>
          </p:cNvCxnSpPr>
          <p:nvPr/>
        </p:nvCxnSpPr>
        <p:spPr>
          <a:xfrm flipH="1">
            <a:off x="5924247" y="3738586"/>
            <a:ext cx="1" cy="9713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B37D96D-4969-424F-BDC3-998F868710CC}"/>
              </a:ext>
            </a:extLst>
          </p:cNvPr>
          <p:cNvCxnSpPr>
            <a:cxnSpLocks/>
            <a:stCxn id="5" idx="3"/>
            <a:endCxn id="10" idx="0"/>
          </p:cNvCxnSpPr>
          <p:nvPr/>
        </p:nvCxnSpPr>
        <p:spPr>
          <a:xfrm>
            <a:off x="6279817" y="3356786"/>
            <a:ext cx="3554010" cy="13531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Google Shape;985;p55">
            <a:extLst>
              <a:ext uri="{FF2B5EF4-FFF2-40B4-BE49-F238E27FC236}">
                <a16:creationId xmlns:a16="http://schemas.microsoft.com/office/drawing/2014/main" id="{360D3FB4-3D6B-4F23-86BE-39C99F9EC07C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792890" y="5935083"/>
            <a:ext cx="2089174" cy="2930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35" name="Group 1034">
            <a:extLst>
              <a:ext uri="{FF2B5EF4-FFF2-40B4-BE49-F238E27FC236}">
                <a16:creationId xmlns:a16="http://schemas.microsoft.com/office/drawing/2014/main" id="{A29860DC-A72F-48F2-B610-B39C59614848}"/>
              </a:ext>
            </a:extLst>
          </p:cNvPr>
          <p:cNvGrpSpPr/>
          <p:nvPr/>
        </p:nvGrpSpPr>
        <p:grpSpPr>
          <a:xfrm>
            <a:off x="8628425" y="1783923"/>
            <a:ext cx="2410803" cy="728243"/>
            <a:chOff x="9109036" y="1783923"/>
            <a:chExt cx="2410803" cy="72824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7F93D95-4854-4405-90CF-8310E66C4CC7}"/>
                </a:ext>
              </a:extLst>
            </p:cNvPr>
            <p:cNvSpPr txBox="1"/>
            <p:nvPr/>
          </p:nvSpPr>
          <p:spPr>
            <a:xfrm>
              <a:off x="9109036" y="1999167"/>
              <a:ext cx="1344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i="0" dirty="0"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Bosque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F32D473-7C1A-4D7B-BD1A-3D901D867E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/>
            <a:srcRect/>
            <a:stretch/>
          </p:blipFill>
          <p:spPr bwMode="auto">
            <a:xfrm>
              <a:off x="9895047" y="1783923"/>
              <a:ext cx="1624792" cy="728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41" descr="Logo, company name&#10;&#10;Description automatically generated">
            <a:extLst>
              <a:ext uri="{FF2B5EF4-FFF2-40B4-BE49-F238E27FC236}">
                <a16:creationId xmlns:a16="http://schemas.microsoft.com/office/drawing/2014/main" id="{7F81F94E-68A1-4954-ABE7-DA2948BFCD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61693" y="2337082"/>
            <a:ext cx="1344266" cy="45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6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6C681-C520-4E3B-B762-636F421D8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3DBB6-5BC2-44CA-B983-AF5D87D1C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Widely known and used</a:t>
            </a:r>
          </a:p>
          <a:p>
            <a:r>
              <a:rPr lang="en-US" sz="2800" dirty="0"/>
              <a:t>Well documented</a:t>
            </a:r>
          </a:p>
          <a:p>
            <a:r>
              <a:rPr lang="en-US" sz="2800" dirty="0"/>
              <a:t>Medium sized</a:t>
            </a:r>
          </a:p>
          <a:p>
            <a:pPr lvl="1"/>
            <a:r>
              <a:rPr lang="en-US" sz="2800" dirty="0"/>
              <a:t>Complex enough to be a meaningful sample case</a:t>
            </a:r>
          </a:p>
          <a:p>
            <a:pPr lvl="1"/>
            <a:r>
              <a:rPr lang="en-US" sz="2800" dirty="0"/>
              <a:t>Simple enough to comprehend</a:t>
            </a:r>
          </a:p>
          <a:p>
            <a:r>
              <a:rPr lang="en-US" sz="2800" dirty="0"/>
              <a:t> Non-competitive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1ED0E2-04B7-4328-A200-E24CB5314626}"/>
              </a:ext>
            </a:extLst>
          </p:cNvPr>
          <p:cNvSpPr txBox="1"/>
          <p:nvPr/>
        </p:nvSpPr>
        <p:spPr>
          <a:xfrm>
            <a:off x="415492" y="6005004"/>
            <a:ext cx="12679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/>
                </a:solidFill>
                <a:hlinkClick r:id="rId2"/>
              </a:rPr>
              <a:t>2052a Instructions</a:t>
            </a:r>
            <a:endParaRPr 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1339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D37B6-4FF3-4A16-A129-610FD4E2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</p:spPr>
        <p:txBody>
          <a:bodyPr/>
          <a:lstStyle/>
          <a:p>
            <a:r>
              <a:rPr lang="en-US" dirty="0"/>
              <a:t>Creation: Spec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B3C06D-A7B9-4F8F-BE73-C8BD0F4757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492" y="1072441"/>
            <a:ext cx="4369329" cy="491840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7C32D8-9570-429E-9CBA-B33E3F88F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2839" y="1580441"/>
            <a:ext cx="4989413" cy="294078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CE64F4-C413-4500-ADC9-BB4F2D9132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7611" y="2828670"/>
            <a:ext cx="3765722" cy="244611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704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C8E67-209D-45C2-8A52-584DCFFB7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Creation: Spec = Code / Code = Spec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070B64-8796-4E56-8C15-D945B3B836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269" y="1167587"/>
            <a:ext cx="5161410" cy="490137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0C8A3D-A456-4115-A38B-10D1FF055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46" y="1712687"/>
            <a:ext cx="3226872" cy="344064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590585-026A-4D5A-ADDC-1BBCE63C6E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2431" y="1285191"/>
            <a:ext cx="2606357" cy="15361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F8FAEA-59F6-4494-B56C-6EDBAB64CB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9537" y="4036612"/>
            <a:ext cx="2866733" cy="186215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00C7D11A-B560-40DD-A8D7-3FA06F96BDD9}"/>
              </a:ext>
            </a:extLst>
          </p:cNvPr>
          <p:cNvGrpSpPr/>
          <p:nvPr/>
        </p:nvGrpSpPr>
        <p:grpSpPr>
          <a:xfrm>
            <a:off x="5280144" y="2687478"/>
            <a:ext cx="927016" cy="1483044"/>
            <a:chOff x="-1826015" y="-1236062"/>
            <a:chExt cx="1065561" cy="170468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5E8225-D6C1-4B22-86DF-A56EC3184827}"/>
                </a:ext>
              </a:extLst>
            </p:cNvPr>
            <p:cNvSpPr/>
            <p:nvPr/>
          </p:nvSpPr>
          <p:spPr>
            <a:xfrm>
              <a:off x="-1826015" y="-422436"/>
              <a:ext cx="789050" cy="891063"/>
            </a:xfrm>
            <a:custGeom>
              <a:avLst/>
              <a:gdLst>
                <a:gd name="connsiteX0" fmla="*/ 0 w 789050"/>
                <a:gd name="connsiteY0" fmla="*/ 384715 h 891063"/>
                <a:gd name="connsiteX1" fmla="*/ 1238 w 789050"/>
                <a:gd name="connsiteY1" fmla="*/ 891064 h 891063"/>
                <a:gd name="connsiteX2" fmla="*/ 789051 w 789050"/>
                <a:gd name="connsiteY2" fmla="*/ 259366 h 891063"/>
                <a:gd name="connsiteX3" fmla="*/ 476822 w 789050"/>
                <a:gd name="connsiteY3" fmla="*/ 0 h 89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9050" h="891063">
                  <a:moveTo>
                    <a:pt x="0" y="384715"/>
                  </a:moveTo>
                  <a:lnTo>
                    <a:pt x="1238" y="891064"/>
                  </a:lnTo>
                  <a:lnTo>
                    <a:pt x="789051" y="259366"/>
                  </a:lnTo>
                  <a:lnTo>
                    <a:pt x="47682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B4845E4-F645-4E1E-831A-D02C700C7D9E}"/>
                </a:ext>
              </a:extLst>
            </p:cNvPr>
            <p:cNvSpPr/>
            <p:nvPr/>
          </p:nvSpPr>
          <p:spPr>
            <a:xfrm>
              <a:off x="-1826015" y="-1236062"/>
              <a:ext cx="1065561" cy="1109852"/>
            </a:xfrm>
            <a:custGeom>
              <a:avLst/>
              <a:gdLst>
                <a:gd name="connsiteX0" fmla="*/ 0 w 1065561"/>
                <a:gd name="connsiteY0" fmla="*/ 0 h 1109852"/>
                <a:gd name="connsiteX1" fmla="*/ 1065562 w 1065561"/>
                <a:gd name="connsiteY1" fmla="*/ 855440 h 1109852"/>
                <a:gd name="connsiteX2" fmla="*/ 744760 w 1065561"/>
                <a:gd name="connsiteY2" fmla="*/ 1109853 h 1109852"/>
                <a:gd name="connsiteX3" fmla="*/ 0 w 1065561"/>
                <a:gd name="connsiteY3" fmla="*/ 512540 h 110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561" h="1109852">
                  <a:moveTo>
                    <a:pt x="0" y="0"/>
                  </a:moveTo>
                  <a:lnTo>
                    <a:pt x="1065562" y="855440"/>
                  </a:lnTo>
                  <a:lnTo>
                    <a:pt x="744760" y="1109853"/>
                  </a:lnTo>
                  <a:lnTo>
                    <a:pt x="0" y="51254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7911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F4091-0712-4989-A86C-871F83542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FINOS Reg Platform Ecosystem Pilot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FCDEE-9C47-4C7B-82DE-682B70B49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90D8-1F2A-4E9E-BC03-07E9E329FE99}" type="slidenum">
              <a:rPr lang="en-US" smtClean="0"/>
              <a:t>16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1FC122-D2CE-4BD3-BEAE-968C8B092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678" y="3159495"/>
            <a:ext cx="711139" cy="763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0B47EF-22AA-43AA-AD78-DD02B3842380}"/>
              </a:ext>
            </a:extLst>
          </p:cNvPr>
          <p:cNvSpPr txBox="1"/>
          <p:nvPr/>
        </p:nvSpPr>
        <p:spPr>
          <a:xfrm>
            <a:off x="1419163" y="1418842"/>
            <a:ext cx="1993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1. Create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2494E75B-377D-4C92-A3AE-BFC7E20EA9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46553" y="1999167"/>
            <a:ext cx="738664" cy="738664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A2E4BF7-7584-4A8B-A0B1-46A3B9146A81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785217" y="2368499"/>
            <a:ext cx="2783461" cy="11727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717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57172-F6C2-4515-968F-2686E5D32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</p:spPr>
        <p:txBody>
          <a:bodyPr/>
          <a:lstStyle/>
          <a:p>
            <a:r>
              <a:rPr lang="en-US" dirty="0"/>
              <a:t>Creation: Elm</a:t>
            </a:r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77DA0F24-83A0-4FEE-8A8E-A2201AEED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492" y="1401096"/>
            <a:ext cx="6083710" cy="405580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9285DF8D-D30B-4022-9213-D779AB7161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622" y="1791069"/>
            <a:ext cx="6083711" cy="405580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7A34A4-91EB-4D8C-9B3B-54D44D8709F7}"/>
              </a:ext>
            </a:extLst>
          </p:cNvPr>
          <p:cNvSpPr txBox="1"/>
          <p:nvPr/>
        </p:nvSpPr>
        <p:spPr>
          <a:xfrm>
            <a:off x="415492" y="950361"/>
            <a:ext cx="6410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B5E2"/>
              </a:buClr>
              <a:buSzPts val="2700"/>
            </a:pPr>
            <a:r>
              <a:rPr lang="en-US" sz="1600" dirty="0">
                <a:solidFill>
                  <a:srgbClr val="111111"/>
                </a:solidFill>
                <a:latin typeface="+mn-lt"/>
                <a:sym typeface="Montserrat Light"/>
              </a:rPr>
              <a:t>Open-source programming language</a:t>
            </a:r>
          </a:p>
        </p:txBody>
      </p:sp>
    </p:spTree>
    <p:extLst>
      <p:ext uri="{BB962C8B-B14F-4D97-AF65-F5344CB8AC3E}">
        <p14:creationId xmlns:p14="http://schemas.microsoft.com/office/powerpoint/2010/main" val="139179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573D2-7F45-44E9-8A1F-0283B4D46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</p:spPr>
        <p:txBody>
          <a:bodyPr/>
          <a:lstStyle/>
          <a:p>
            <a:r>
              <a:rPr lang="en-US" dirty="0"/>
              <a:t>Creation: Open-source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465B839-FECD-43D6-8A5E-5C8763661F3B}"/>
              </a:ext>
            </a:extLst>
          </p:cNvPr>
          <p:cNvSpPr txBox="1">
            <a:spLocks/>
          </p:cNvSpPr>
          <p:nvPr/>
        </p:nvSpPr>
        <p:spPr>
          <a:xfrm>
            <a:off x="415492" y="1072795"/>
            <a:ext cx="7315200" cy="502068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400" dirty="0">
                <a:latin typeface="Montserrat SemiBold" panose="00000700000000000000" pitchFamily="2" charset="0"/>
              </a:rPr>
              <a:t>Core </a:t>
            </a:r>
            <a:r>
              <a:rPr lang="en-US" sz="2400" dirty="0" err="1">
                <a:latin typeface="Montserrat SemiBold" panose="00000700000000000000" pitchFamily="2" charset="0"/>
              </a:rPr>
              <a:t>Morphir</a:t>
            </a:r>
            <a:endParaRPr lang="en-US" sz="2400" dirty="0">
              <a:latin typeface="Montserrat SemiBold" panose="00000700000000000000" pitchFamily="2" charset="0"/>
            </a:endParaRP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Elm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DSL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+mn-lt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Montserrat SemiBold" panose="00000700000000000000" pitchFamily="2" charset="0"/>
              </a:rPr>
              <a:t>Open-source Community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Elm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Bosque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Legend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Scala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Rosetta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TypeScript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E1E6F12-BC4F-4982-8946-79FA12E46591}"/>
              </a:ext>
            </a:extLst>
          </p:cNvPr>
          <p:cNvGrpSpPr/>
          <p:nvPr/>
        </p:nvGrpSpPr>
        <p:grpSpPr>
          <a:xfrm>
            <a:off x="7370066" y="3365429"/>
            <a:ext cx="1875849" cy="763600"/>
            <a:chOff x="3547679" y="3661989"/>
            <a:chExt cx="2158115" cy="866628"/>
          </a:xfrm>
        </p:grpSpPr>
        <p:pic>
          <p:nvPicPr>
            <p:cNvPr id="9" name="Picture 8" descr="Goldman Sachs - Wikipedia">
              <a:extLst>
                <a:ext uri="{FF2B5EF4-FFF2-40B4-BE49-F238E27FC236}">
                  <a16:creationId xmlns:a16="http://schemas.microsoft.com/office/drawing/2014/main" id="{5A824E5A-6664-4A2E-91AD-70290B6972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4406" y="3661989"/>
              <a:ext cx="641388" cy="641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E6E66A6B-F602-4202-A6AE-1486B4F7FD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7679" y="3831181"/>
              <a:ext cx="1969229" cy="697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2A072900-8B74-45CF-A5D6-B8BE9F22F2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8022" y="1783259"/>
            <a:ext cx="2945340" cy="435675"/>
          </a:xfrm>
          <a:prstGeom prst="rect">
            <a:avLst/>
          </a:prstGeom>
        </p:spPr>
      </p:pic>
      <p:pic>
        <p:nvPicPr>
          <p:cNvPr id="12" name="Picture 10" descr="Regnosys">
            <a:extLst>
              <a:ext uri="{FF2B5EF4-FFF2-40B4-BE49-F238E27FC236}">
                <a16:creationId xmlns:a16="http://schemas.microsoft.com/office/drawing/2014/main" id="{E8151F6C-0EFD-4238-94E2-416CBFBC8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606" y="4735442"/>
            <a:ext cx="1618929" cy="32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8" descr="The F# Software Foundation Logo for F#">
            <a:extLst>
              <a:ext uri="{FF2B5EF4-FFF2-40B4-BE49-F238E27FC236}">
                <a16:creationId xmlns:a16="http://schemas.microsoft.com/office/drawing/2014/main" id="{D8AD7FD7-944A-4368-822B-4FE6AA4A6C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0640" y="4552088"/>
            <a:ext cx="693046" cy="69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EA71DA9-E920-40B4-854E-64A5FBFC4210}"/>
              </a:ext>
            </a:extLst>
          </p:cNvPr>
          <p:cNvSpPr txBox="1"/>
          <p:nvPr/>
        </p:nvSpPr>
        <p:spPr>
          <a:xfrm>
            <a:off x="4498126" y="3485619"/>
            <a:ext cx="21985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Bosque Programming Language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1D89888-748B-4B68-A676-6AAC93E942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86085" y="3377897"/>
            <a:ext cx="738664" cy="738664"/>
          </a:xfrm>
          <a:prstGeom prst="rect">
            <a:avLst/>
          </a:prstGeom>
        </p:spPr>
      </p:pic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0587C1AB-6A7F-4C30-9B44-E16F456CB41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19291" y="3448669"/>
            <a:ext cx="1457327" cy="597120"/>
          </a:xfrm>
          <a:prstGeom prst="rect">
            <a:avLst/>
          </a:prstGeom>
        </p:spPr>
      </p:pic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8DD55746-FB1A-45C6-96D8-534E45DF49C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19910" y="4647518"/>
            <a:ext cx="1394960" cy="50218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5C80204-95F2-465E-8178-6E73D92E3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/>
          <a:srcRect/>
          <a:stretch/>
        </p:blipFill>
        <p:spPr bwMode="auto">
          <a:xfrm>
            <a:off x="9622791" y="4427696"/>
            <a:ext cx="2101330" cy="94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355DDCB6-BA47-496D-AA48-6CEBC604DC7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839844" y="4754473"/>
            <a:ext cx="1347788" cy="28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55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1B28C-C8E0-4A2A-A22A-6279F6FB3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</p:spPr>
        <p:txBody>
          <a:bodyPr/>
          <a:lstStyle/>
          <a:p>
            <a:r>
              <a:rPr lang="en-US" dirty="0"/>
              <a:t>Creation: Other Open-source Ideas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D9D4C7B-1EFD-4E4F-BF2E-F71EF85A08D2}"/>
              </a:ext>
            </a:extLst>
          </p:cNvPr>
          <p:cNvSpPr txBox="1">
            <a:spLocks/>
          </p:cNvSpPr>
          <p:nvPr/>
        </p:nvSpPr>
        <p:spPr>
          <a:xfrm>
            <a:off x="415492" y="1585543"/>
            <a:ext cx="4334308" cy="34163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eaLnBrk="1" hangingPunct="1">
              <a:spcAft>
                <a:spcPts val="600"/>
              </a:spcAft>
              <a:defRPr sz="2400">
                <a:latin typeface="Montserrat SemiBold" panose="00000700000000000000" pitchFamily="2" charset="0"/>
              </a:defRPr>
            </a:lvl1pPr>
            <a:lvl2pPr eaLnBrk="1" hangingPunct="1"/>
            <a:lvl3pPr eaLnBrk="1" hangingPunct="1"/>
            <a:lvl4pPr eaLnBrk="1" hangingPunct="1"/>
            <a:lvl5pPr eaLnBrk="1" hangingPunct="1"/>
            <a:lvl6pPr eaLnBrk="1" hangingPunct="1"/>
            <a:lvl7pPr eaLnBrk="1" hangingPunct="1"/>
            <a:lvl8pPr eaLnBrk="1" hangingPunct="1"/>
            <a:lvl9pPr eaLnBrk="1" hangingPunct="1"/>
          </a:lstStyle>
          <a:p>
            <a:pPr>
              <a:spcAft>
                <a:spcPts val="1800"/>
              </a:spcAft>
            </a:pPr>
            <a:r>
              <a:rPr lang="en-US" sz="1600" dirty="0">
                <a:latin typeface="+mn-lt"/>
              </a:rPr>
              <a:t>SQL</a:t>
            </a:r>
          </a:p>
          <a:p>
            <a:pPr>
              <a:spcAft>
                <a:spcPts val="1800"/>
              </a:spcAft>
            </a:pPr>
            <a:r>
              <a:rPr lang="en-US" sz="1600" dirty="0" err="1">
                <a:latin typeface="+mn-lt"/>
              </a:rPr>
              <a:t>ETL</a:t>
            </a:r>
            <a:endParaRPr lang="en-US" sz="1600" dirty="0">
              <a:latin typeface="+mn-lt"/>
            </a:endParaRPr>
          </a:p>
          <a:p>
            <a:pPr>
              <a:spcAft>
                <a:spcPts val="1800"/>
              </a:spcAft>
            </a:pPr>
            <a:r>
              <a:rPr lang="en-US" sz="1600" dirty="0" err="1">
                <a:latin typeface="+mn-lt"/>
              </a:rPr>
              <a:t>DAGS</a:t>
            </a:r>
            <a:r>
              <a:rPr lang="en-US" sz="1600" dirty="0">
                <a:latin typeface="+mn-lt"/>
              </a:rPr>
              <a:t> 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(Spark, BEAM, Jet, etc.)</a:t>
            </a:r>
          </a:p>
          <a:p>
            <a:pPr>
              <a:spcAft>
                <a:spcPts val="1800"/>
              </a:spcAft>
            </a:pPr>
            <a:r>
              <a:rPr lang="en-US" sz="1600" dirty="0">
                <a:latin typeface="+mn-lt"/>
              </a:rPr>
              <a:t>F#/</a:t>
            </a:r>
            <a:r>
              <a:rPr lang="en-US" sz="1600" dirty="0" err="1">
                <a:latin typeface="+mn-lt"/>
              </a:rPr>
              <a:t>OCaml</a:t>
            </a:r>
            <a:endParaRPr lang="en-US" sz="1600" dirty="0">
              <a:latin typeface="+mn-lt"/>
            </a:endParaRPr>
          </a:p>
          <a:p>
            <a:pPr>
              <a:spcAft>
                <a:spcPts val="1800"/>
              </a:spcAft>
            </a:pPr>
            <a:r>
              <a:rPr lang="en-US" sz="1600" dirty="0">
                <a:latin typeface="+mn-lt"/>
              </a:rPr>
              <a:t>Rules engine DSLs</a:t>
            </a:r>
          </a:p>
          <a:p>
            <a:pPr>
              <a:spcAft>
                <a:spcPts val="1800"/>
              </a:spcAft>
            </a:pPr>
            <a:r>
              <a:rPr lang="en-US" sz="1600" dirty="0">
                <a:latin typeface="+mn-lt"/>
              </a:rPr>
              <a:t>Excel</a:t>
            </a:r>
          </a:p>
          <a:p>
            <a:pPr>
              <a:spcAft>
                <a:spcPts val="1800"/>
              </a:spcAft>
            </a:pPr>
            <a:r>
              <a:rPr lang="en-US" sz="1600" dirty="0">
                <a:latin typeface="+mn-lt"/>
              </a:rPr>
              <a:t>Low Code/No Code</a:t>
            </a:r>
          </a:p>
          <a:p>
            <a:pPr>
              <a:spcAft>
                <a:spcPts val="1800"/>
              </a:spcAft>
            </a:pPr>
            <a:r>
              <a:rPr lang="en-US" sz="1600" dirty="0">
                <a:latin typeface="+mn-lt"/>
              </a:rPr>
              <a:t>…</a:t>
            </a:r>
          </a:p>
        </p:txBody>
      </p:sp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CBAB4ED-AC11-464B-BC2C-0F3F9F9DD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087" y="1585542"/>
            <a:ext cx="8536722" cy="35071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A836CA1-4AD3-432A-8283-B9F25AABD48E}"/>
              </a:ext>
            </a:extLst>
          </p:cNvPr>
          <p:cNvSpPr txBox="1"/>
          <p:nvPr/>
        </p:nvSpPr>
        <p:spPr>
          <a:xfrm>
            <a:off x="415492" y="5514943"/>
            <a:ext cx="113578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dirty="0">
                <a:latin typeface="Montserrat SemiBold" panose="00000700000000000000" pitchFamily="2" charset="0"/>
              </a:rPr>
              <a:t>There’s business logic in all of these.  If we can extract it, we can do great things.</a:t>
            </a:r>
          </a:p>
        </p:txBody>
      </p:sp>
    </p:spTree>
    <p:extLst>
      <p:ext uri="{BB962C8B-B14F-4D97-AF65-F5344CB8AC3E}">
        <p14:creationId xmlns:p14="http://schemas.microsoft.com/office/powerpoint/2010/main" val="155167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034B5A2-3B3A-4CB2-BF06-6C4E1CF022AE}"/>
              </a:ext>
            </a:extLst>
          </p:cNvPr>
          <p:cNvGrpSpPr/>
          <p:nvPr/>
        </p:nvGrpSpPr>
        <p:grpSpPr>
          <a:xfrm>
            <a:off x="4885447" y="299316"/>
            <a:ext cx="2417931" cy="977825"/>
            <a:chOff x="415492" y="308841"/>
            <a:chExt cx="3003887" cy="1214788"/>
          </a:xfrm>
        </p:grpSpPr>
        <p:pic>
          <p:nvPicPr>
            <p:cNvPr id="5" name="Picture 4" descr="Logo, company name&#10;&#10;Description automatically generated">
              <a:extLst>
                <a:ext uri="{FF2B5EF4-FFF2-40B4-BE49-F238E27FC236}">
                  <a16:creationId xmlns:a16="http://schemas.microsoft.com/office/drawing/2014/main" id="{F29952FC-F661-4F4E-A88A-EAEA9F740C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5492" y="308841"/>
              <a:ext cx="3003887" cy="102465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9400B38-2A7F-434D-8BBC-662815115769}"/>
                </a:ext>
              </a:extLst>
            </p:cNvPr>
            <p:cNvSpPr txBox="1"/>
            <p:nvPr/>
          </p:nvSpPr>
          <p:spPr>
            <a:xfrm>
              <a:off x="1400175" y="950085"/>
              <a:ext cx="1733549" cy="573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00A3E1"/>
                  </a:solidFill>
                  <a:latin typeface="+mn-lt"/>
                </a:rPr>
                <a:t>project</a:t>
              </a:r>
            </a:p>
          </p:txBody>
        </p:sp>
      </p:grpSp>
      <p:pic>
        <p:nvPicPr>
          <p:cNvPr id="11" name="Graphic 10">
            <a:extLst>
              <a:ext uri="{FF2B5EF4-FFF2-40B4-BE49-F238E27FC236}">
                <a16:creationId xmlns:a16="http://schemas.microsoft.com/office/drawing/2014/main" id="{2C16DBDE-1DDF-4D28-A179-FA5B940094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358" y="872742"/>
            <a:ext cx="3003887" cy="750972"/>
          </a:xfrm>
          <a:prstGeom prst="rect">
            <a:avLst/>
          </a:prstGeom>
        </p:spPr>
      </p:pic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0DCEA20C-8804-4901-83B6-1E50C4EF31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8428" y="790429"/>
            <a:ext cx="2119810" cy="91559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E456118-082C-4F35-8AEB-87E46DD171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7298" y="4054505"/>
            <a:ext cx="4140336" cy="21368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DE12EEE-3A21-4DFF-898E-EE4E4740D1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1191" y="2320279"/>
            <a:ext cx="3863902" cy="19192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FAE24E2-6F92-4B6F-A3DD-6B902370DB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31191" y="4272531"/>
            <a:ext cx="3722054" cy="191552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3950811-7116-4E71-BAB2-E2750F3CB64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17298" y="2303424"/>
            <a:ext cx="4158101" cy="1678025"/>
          </a:xfrm>
          <a:prstGeom prst="rect">
            <a:avLst/>
          </a:prstGeom>
        </p:spPr>
      </p:pic>
      <p:pic>
        <p:nvPicPr>
          <p:cNvPr id="22" name="Graphic 21" descr="Group with solid fill">
            <a:extLst>
              <a:ext uri="{FF2B5EF4-FFF2-40B4-BE49-F238E27FC236}">
                <a16:creationId xmlns:a16="http://schemas.microsoft.com/office/drawing/2014/main" id="{7EBEE627-1390-4DB0-8365-7F52D2D011D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48664" y="2828240"/>
            <a:ext cx="971812" cy="97181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BE1541F-F0DB-4874-BD3F-0D6E526B235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50269" y="3739290"/>
            <a:ext cx="1088287" cy="636425"/>
          </a:xfrm>
          <a:prstGeom prst="rect">
            <a:avLst/>
          </a:prstGeom>
          <a:ln w="15875">
            <a:solidFill>
              <a:srgbClr val="FFC0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9623D3-DDD4-4D6A-9251-EF2F6EEB83F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8547" y="2636961"/>
            <a:ext cx="2002053" cy="2208543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0E72963-308B-4419-B657-C68ED6CEE1BC}"/>
              </a:ext>
            </a:extLst>
          </p:cNvPr>
          <p:cNvGrpSpPr/>
          <p:nvPr/>
        </p:nvGrpSpPr>
        <p:grpSpPr>
          <a:xfrm>
            <a:off x="9297303" y="4141870"/>
            <a:ext cx="2200753" cy="880572"/>
            <a:chOff x="4604492" y="2129873"/>
            <a:chExt cx="2459709" cy="984186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B2C733E-F360-47F1-8077-925B4CDA4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>
              <a:off x="4604492" y="2129873"/>
              <a:ext cx="787349" cy="984186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A0EA4D2-332F-49B5-BD45-F68046AA497E}"/>
                </a:ext>
              </a:extLst>
            </p:cNvPr>
            <p:cNvSpPr/>
            <p:nvPr/>
          </p:nvSpPr>
          <p:spPr>
            <a:xfrm>
              <a:off x="5410778" y="2129873"/>
              <a:ext cx="1653423" cy="984186"/>
            </a:xfrm>
            <a:prstGeom prst="rect">
              <a:avLst/>
            </a:prstGeom>
          </p:spPr>
          <p:txBody>
            <a:bodyPr wrap="square" anchor="b" anchorCtr="0">
              <a:noAutofit/>
            </a:bodyPr>
            <a:lstStyle/>
            <a:p>
              <a:pPr fontAlgn="base"/>
              <a:r>
                <a:rPr lang="en-US" sz="1200" b="1" dirty="0">
                  <a:solidFill>
                    <a:schemeClr val="accent1"/>
                  </a:solidFill>
                  <a:latin typeface="+mn-lt"/>
                </a:rPr>
                <a:t>Stephen </a:t>
              </a:r>
              <a:br>
                <a:rPr lang="en-US" sz="1200" b="1" dirty="0">
                  <a:solidFill>
                    <a:schemeClr val="accent1"/>
                  </a:solidFill>
                  <a:latin typeface="+mn-lt"/>
                </a:rPr>
              </a:br>
              <a:r>
                <a:rPr lang="en-US" sz="1200" b="1" dirty="0" err="1">
                  <a:solidFill>
                    <a:schemeClr val="accent1"/>
                  </a:solidFill>
                  <a:latin typeface="+mn-lt"/>
                </a:rPr>
                <a:t>Goldbaum</a:t>
              </a:r>
              <a:endParaRPr lang="en-US" sz="1200" b="1" dirty="0">
                <a:solidFill>
                  <a:schemeClr val="accent1"/>
                </a:solidFill>
                <a:latin typeface="+mn-lt"/>
              </a:endParaRPr>
            </a:p>
            <a:p>
              <a:pPr fontAlgn="base"/>
              <a:r>
                <a:rPr lang="en-US" sz="1100" b="1" dirty="0">
                  <a:solidFill>
                    <a:schemeClr val="accent2"/>
                  </a:solidFill>
                  <a:latin typeface="+mn-lt"/>
                </a:rPr>
                <a:t>Morgan Stanley</a:t>
              </a:r>
              <a:br>
                <a:rPr lang="en-US" sz="1100" dirty="0">
                  <a:solidFill>
                    <a:schemeClr val="accent2"/>
                  </a:solidFill>
                  <a:latin typeface="+mn-lt"/>
                </a:rPr>
              </a:br>
              <a:r>
                <a:rPr lang="en-US" sz="1100" dirty="0">
                  <a:solidFill>
                    <a:schemeClr val="accent2"/>
                  </a:solidFill>
                  <a:latin typeface="+mn-lt"/>
                </a:rPr>
                <a:t>Executive Director</a:t>
              </a:r>
              <a:endParaRPr lang="en-US" sz="1050" b="0" i="0" dirty="0">
                <a:solidFill>
                  <a:schemeClr val="accent2"/>
                </a:solidFill>
                <a:effectLst/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972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F4091-0712-4989-A86C-871F83542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FINOS Reg Platform Ecosystem Pilot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FCDEE-9C47-4C7B-82DE-682B70B49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90D8-1F2A-4E9E-BC03-07E9E329FE99}" type="slidenum">
              <a:rPr lang="en-US" smtClean="0"/>
              <a:t>20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1FC122-D2CE-4BD3-BEAE-968C8B092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678" y="2845576"/>
            <a:ext cx="711139" cy="763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0B47EF-22AA-43AA-AD78-DD02B3842380}"/>
              </a:ext>
            </a:extLst>
          </p:cNvPr>
          <p:cNvSpPr txBox="1"/>
          <p:nvPr/>
        </p:nvSpPr>
        <p:spPr>
          <a:xfrm>
            <a:off x="1215003" y="1418842"/>
            <a:ext cx="1993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1. Create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CEA7B0-75B6-427F-9ACC-CC06931430B4}"/>
              </a:ext>
            </a:extLst>
          </p:cNvPr>
          <p:cNvSpPr txBox="1"/>
          <p:nvPr/>
        </p:nvSpPr>
        <p:spPr>
          <a:xfrm>
            <a:off x="8545682" y="1418842"/>
            <a:ext cx="2576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6900"/>
                </a:solidFill>
                <a:latin typeface="Montserrat SemiBold" panose="00000700000000000000" pitchFamily="2" charset="0"/>
              </a:rPr>
              <a:t>2. Verify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2494E75B-377D-4C92-A3AE-BFC7E20EA9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42393" y="1999167"/>
            <a:ext cx="738664" cy="738664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A2E4BF7-7584-4A8B-A0B1-46A3B9146A81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>
            <a:off x="3208448" y="1711230"/>
            <a:ext cx="2360230" cy="15161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F2EA773-950E-42B7-8344-F6103A1F291F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flipV="1">
            <a:off x="6279817" y="1711230"/>
            <a:ext cx="2265865" cy="15161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5" name="Group 1034">
            <a:extLst>
              <a:ext uri="{FF2B5EF4-FFF2-40B4-BE49-F238E27FC236}">
                <a16:creationId xmlns:a16="http://schemas.microsoft.com/office/drawing/2014/main" id="{A29860DC-A72F-48F2-B610-B39C59614848}"/>
              </a:ext>
            </a:extLst>
          </p:cNvPr>
          <p:cNvGrpSpPr/>
          <p:nvPr/>
        </p:nvGrpSpPr>
        <p:grpSpPr>
          <a:xfrm>
            <a:off x="8628425" y="1783923"/>
            <a:ext cx="2410803" cy="728243"/>
            <a:chOff x="9109036" y="1783923"/>
            <a:chExt cx="2410803" cy="72824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7F93D95-4854-4405-90CF-8310E66C4CC7}"/>
                </a:ext>
              </a:extLst>
            </p:cNvPr>
            <p:cNvSpPr txBox="1"/>
            <p:nvPr/>
          </p:nvSpPr>
          <p:spPr>
            <a:xfrm>
              <a:off x="9109036" y="1999167"/>
              <a:ext cx="1344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i="0" dirty="0"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Bosque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F32D473-7C1A-4D7B-BD1A-3D901D867E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/>
          </p:blipFill>
          <p:spPr bwMode="auto">
            <a:xfrm>
              <a:off x="9895047" y="1783923"/>
              <a:ext cx="1624792" cy="728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41" descr="Logo, company name&#10;&#10;Description automatically generated">
            <a:extLst>
              <a:ext uri="{FF2B5EF4-FFF2-40B4-BE49-F238E27FC236}">
                <a16:creationId xmlns:a16="http://schemas.microsoft.com/office/drawing/2014/main" id="{7F81F94E-68A1-4954-ABE7-DA2948BFCD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61693" y="2337082"/>
            <a:ext cx="1344266" cy="45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511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17FD0-A161-4D0D-BF3D-62067F7A5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2611797" cy="2227882"/>
          </a:xfrm>
        </p:spPr>
        <p:txBody>
          <a:bodyPr/>
          <a:lstStyle/>
          <a:p>
            <a:r>
              <a:rPr lang="en-US" dirty="0"/>
              <a:t>Quality: </a:t>
            </a:r>
            <a:br>
              <a:rPr lang="en-US" dirty="0"/>
            </a:br>
            <a:r>
              <a:rPr lang="en-US" dirty="0"/>
              <a:t>Interactive </a:t>
            </a:r>
            <a:br>
              <a:rPr lang="en-US" dirty="0"/>
            </a:br>
            <a:r>
              <a:rPr lang="en-US" dirty="0"/>
              <a:t>Tools</a:t>
            </a:r>
          </a:p>
        </p:txBody>
      </p:sp>
      <p:pic>
        <p:nvPicPr>
          <p:cNvPr id="6" name="slide 14">
            <a:hlinkClick r:id="" action="ppaction://media"/>
            <a:extLst>
              <a:ext uri="{FF2B5EF4-FFF2-40B4-BE49-F238E27FC236}">
                <a16:creationId xmlns:a16="http://schemas.microsoft.com/office/drawing/2014/main" id="{11CBBAC3-C0C7-4C09-82A7-8F1671E9DE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8019" r="8659"/>
          <a:stretch/>
        </p:blipFill>
        <p:spPr>
          <a:xfrm>
            <a:off x="3027289" y="192007"/>
            <a:ext cx="8746044" cy="590440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22ED67C-04C7-4D01-A65B-BCA4C5186194}"/>
              </a:ext>
            </a:extLst>
          </p:cNvPr>
          <p:cNvSpPr/>
          <p:nvPr/>
        </p:nvSpPr>
        <p:spPr>
          <a:xfrm>
            <a:off x="3027289" y="192007"/>
            <a:ext cx="8746044" cy="5904404"/>
          </a:xfrm>
          <a:prstGeom prst="rect">
            <a:avLst/>
          </a:prstGeom>
          <a:noFill/>
          <a:ln w="50800">
            <a:solidFill>
              <a:srgbClr val="00B5E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2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4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de 15">
            <a:hlinkClick r:id="" action="ppaction://media"/>
            <a:extLst>
              <a:ext uri="{FF2B5EF4-FFF2-40B4-BE49-F238E27FC236}">
                <a16:creationId xmlns:a16="http://schemas.microsoft.com/office/drawing/2014/main" id="{A27258D1-A6DA-442A-8E85-83EFFF658D8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27288" y="192006"/>
            <a:ext cx="8746043" cy="59081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8BE454-9BD7-485C-A760-0222554AF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Knowledge: </a:t>
            </a:r>
            <a:br>
              <a:rPr lang="en-US" dirty="0"/>
            </a:br>
            <a:r>
              <a:rPr lang="en-US" dirty="0"/>
              <a:t>Audit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BCDF8A-AF18-443E-8590-01DD686D4B7B}"/>
              </a:ext>
            </a:extLst>
          </p:cNvPr>
          <p:cNvSpPr txBox="1"/>
          <p:nvPr/>
        </p:nvSpPr>
        <p:spPr>
          <a:xfrm>
            <a:off x="415492" y="1472876"/>
            <a:ext cx="2116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Clr>
                <a:srgbClr val="00B5E2"/>
              </a:buClr>
              <a:buSzPts val="2700"/>
            </a:pPr>
            <a:r>
              <a:rPr lang="en-US" sz="1600" dirty="0">
                <a:solidFill>
                  <a:srgbClr val="111111"/>
                </a:solidFill>
                <a:latin typeface="+mn-lt"/>
              </a:rPr>
              <a:t>Why’d it do that?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594665-38FF-4AD8-92FE-C69D7F629C4A}"/>
              </a:ext>
            </a:extLst>
          </p:cNvPr>
          <p:cNvSpPr/>
          <p:nvPr/>
        </p:nvSpPr>
        <p:spPr>
          <a:xfrm>
            <a:off x="3027289" y="192007"/>
            <a:ext cx="8746044" cy="5904404"/>
          </a:xfrm>
          <a:prstGeom prst="rect">
            <a:avLst/>
          </a:prstGeom>
          <a:noFill/>
          <a:ln w="50800">
            <a:solidFill>
              <a:srgbClr val="00B5E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42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F4091-0712-4989-A86C-871F83542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FINOS Reg Platform Ecosystem Pilot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FCDEE-9C47-4C7B-82DE-682B70B49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90D8-1F2A-4E9E-BC03-07E9E329FE99}" type="slidenum">
              <a:rPr lang="en-US" smtClean="0"/>
              <a:t>23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1FC122-D2CE-4BD3-BEAE-968C8B092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678" y="2974986"/>
            <a:ext cx="711139" cy="763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0B47EF-22AA-43AA-AD78-DD02B3842380}"/>
              </a:ext>
            </a:extLst>
          </p:cNvPr>
          <p:cNvSpPr txBox="1"/>
          <p:nvPr/>
        </p:nvSpPr>
        <p:spPr>
          <a:xfrm>
            <a:off x="1215003" y="1418842"/>
            <a:ext cx="1993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1. Create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89857E-E73D-4F97-BEDD-139252A38062}"/>
              </a:ext>
            </a:extLst>
          </p:cNvPr>
          <p:cNvSpPr txBox="1"/>
          <p:nvPr/>
        </p:nvSpPr>
        <p:spPr>
          <a:xfrm>
            <a:off x="701683" y="4709955"/>
            <a:ext cx="3020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3. Integrate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CEA7B0-75B6-427F-9ACC-CC06931430B4}"/>
              </a:ext>
            </a:extLst>
          </p:cNvPr>
          <p:cNvSpPr txBox="1"/>
          <p:nvPr/>
        </p:nvSpPr>
        <p:spPr>
          <a:xfrm>
            <a:off x="8545682" y="1418842"/>
            <a:ext cx="2576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6900"/>
                </a:solidFill>
                <a:latin typeface="Montserrat SemiBold" panose="00000700000000000000" pitchFamily="2" charset="0"/>
              </a:rPr>
              <a:t>2. Verify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2BA2FF-E834-4F2D-87C2-2761144DA950}"/>
              </a:ext>
            </a:extLst>
          </p:cNvPr>
          <p:cNvGrpSpPr/>
          <p:nvPr/>
        </p:nvGrpSpPr>
        <p:grpSpPr>
          <a:xfrm>
            <a:off x="1386600" y="5294527"/>
            <a:ext cx="1650251" cy="678128"/>
            <a:chOff x="3547679" y="3661989"/>
            <a:chExt cx="2158115" cy="866628"/>
          </a:xfrm>
        </p:grpSpPr>
        <p:pic>
          <p:nvPicPr>
            <p:cNvPr id="12" name="Picture 11" descr="Goldman Sachs - Wikipedia">
              <a:extLst>
                <a:ext uri="{FF2B5EF4-FFF2-40B4-BE49-F238E27FC236}">
                  <a16:creationId xmlns:a16="http://schemas.microsoft.com/office/drawing/2014/main" id="{7B8D1188-4F7F-43B1-A9F4-50B87D5E9C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4406" y="3661989"/>
              <a:ext cx="641388" cy="641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219648F4-E28F-43B6-8BB7-5F85B98016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7679" y="3831181"/>
              <a:ext cx="1969229" cy="697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2494E75B-377D-4C92-A3AE-BFC7E20EA9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42393" y="1999167"/>
            <a:ext cx="738664" cy="738664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A2E4BF7-7584-4A8B-A0B1-46A3B9146A81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>
            <a:off x="3208448" y="1711230"/>
            <a:ext cx="2360230" cy="1645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F2EA773-950E-42B7-8344-F6103A1F291F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flipV="1">
            <a:off x="6279817" y="1711230"/>
            <a:ext cx="2265865" cy="1645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4D413BF-1307-4A9F-9DF0-8F45270FF939}"/>
              </a:ext>
            </a:extLst>
          </p:cNvPr>
          <p:cNvCxnSpPr>
            <a:cxnSpLocks/>
            <a:stCxn id="5" idx="1"/>
            <a:endCxn id="7" idx="0"/>
          </p:cNvCxnSpPr>
          <p:nvPr/>
        </p:nvCxnSpPr>
        <p:spPr>
          <a:xfrm flipH="1">
            <a:off x="2211726" y="3356786"/>
            <a:ext cx="3356952" cy="13531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5" name="Group 1034">
            <a:extLst>
              <a:ext uri="{FF2B5EF4-FFF2-40B4-BE49-F238E27FC236}">
                <a16:creationId xmlns:a16="http://schemas.microsoft.com/office/drawing/2014/main" id="{A29860DC-A72F-48F2-B610-B39C59614848}"/>
              </a:ext>
            </a:extLst>
          </p:cNvPr>
          <p:cNvGrpSpPr/>
          <p:nvPr/>
        </p:nvGrpSpPr>
        <p:grpSpPr>
          <a:xfrm>
            <a:off x="8628425" y="1783923"/>
            <a:ext cx="2410803" cy="728243"/>
            <a:chOff x="9109036" y="1783923"/>
            <a:chExt cx="2410803" cy="72824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7F93D95-4854-4405-90CF-8310E66C4CC7}"/>
                </a:ext>
              </a:extLst>
            </p:cNvPr>
            <p:cNvSpPr txBox="1"/>
            <p:nvPr/>
          </p:nvSpPr>
          <p:spPr>
            <a:xfrm>
              <a:off x="9109036" y="1999167"/>
              <a:ext cx="1344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i="0" dirty="0"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Bosque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F32D473-7C1A-4D7B-BD1A-3D901D867E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/>
            <a:srcRect/>
            <a:stretch/>
          </p:blipFill>
          <p:spPr bwMode="auto">
            <a:xfrm>
              <a:off x="9895047" y="1783923"/>
              <a:ext cx="1624792" cy="728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41" descr="Logo, company name&#10;&#10;Description automatically generated">
            <a:extLst>
              <a:ext uri="{FF2B5EF4-FFF2-40B4-BE49-F238E27FC236}">
                <a16:creationId xmlns:a16="http://schemas.microsoft.com/office/drawing/2014/main" id="{7F81F94E-68A1-4954-ABE7-DA2948BFCD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61693" y="2337082"/>
            <a:ext cx="1344266" cy="45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069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15015-AD2B-44DC-9FB7-AD9420A88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Integrating data from firm systems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E1C64E-C3DA-460C-9E67-29C2B24C7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90D8-1F2A-4E9E-BC03-07E9E329FE99}" type="slidenum">
              <a:rPr lang="en-US" smtClean="0"/>
              <a:t>24</a:t>
            </a:fld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0156DF4-E27F-4A49-8FF0-DCC5E302B0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604" y="2987452"/>
            <a:ext cx="5189049" cy="3277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D261D6-6098-4D74-B299-EB651A5113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1478" y="3929067"/>
            <a:ext cx="1298743" cy="1394552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435E5F2-8AC2-4182-8790-A336CD9B38B4}"/>
              </a:ext>
            </a:extLst>
          </p:cNvPr>
          <p:cNvCxnSpPr>
            <a:cxnSpLocks/>
            <a:stCxn id="14" idx="2"/>
            <a:endCxn id="6" idx="0"/>
          </p:cNvCxnSpPr>
          <p:nvPr/>
        </p:nvCxnSpPr>
        <p:spPr>
          <a:xfrm flipH="1">
            <a:off x="4610850" y="3460091"/>
            <a:ext cx="1" cy="4689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48C50-3B49-4DC8-A944-3C1174DAD916}"/>
              </a:ext>
            </a:extLst>
          </p:cNvPr>
          <p:cNvCxnSpPr>
            <a:stCxn id="6" idx="3"/>
            <a:endCxn id="2050" idx="1"/>
          </p:cNvCxnSpPr>
          <p:nvPr/>
        </p:nvCxnSpPr>
        <p:spPr>
          <a:xfrm>
            <a:off x="5260221" y="4626343"/>
            <a:ext cx="166838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Text&#10;&#10;Description automatically generated">
            <a:extLst>
              <a:ext uri="{FF2B5EF4-FFF2-40B4-BE49-F238E27FC236}">
                <a16:creationId xmlns:a16="http://schemas.microsoft.com/office/drawing/2014/main" id="{D945E73D-518E-45FD-BD0A-4A6AF614BB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7802" y="1136027"/>
            <a:ext cx="3486097" cy="232406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47A1B0D-1D0A-4B31-9976-68A92018CC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014" y="873570"/>
            <a:ext cx="2179083" cy="2848978"/>
          </a:xfrm>
          <a:prstGeom prst="rect">
            <a:avLst/>
          </a:prstGeom>
        </p:spPr>
      </p:pic>
      <p:cxnSp>
        <p:nvCxnSpPr>
          <p:cNvPr id="2053" name="Straight Arrow Connector 2052">
            <a:extLst>
              <a:ext uri="{FF2B5EF4-FFF2-40B4-BE49-F238E27FC236}">
                <a16:creationId xmlns:a16="http://schemas.microsoft.com/office/drawing/2014/main" id="{8F8171AF-1273-4CF3-8A22-A97B9D52B43A}"/>
              </a:ext>
            </a:extLst>
          </p:cNvPr>
          <p:cNvCxnSpPr>
            <a:stCxn id="28" idx="3"/>
            <a:endCxn id="14" idx="1"/>
          </p:cNvCxnSpPr>
          <p:nvPr/>
        </p:nvCxnSpPr>
        <p:spPr>
          <a:xfrm>
            <a:off x="2293097" y="2298059"/>
            <a:ext cx="57470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2722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F4091-0712-4989-A86C-871F83542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FINOS Reg Platform Ecosystem Pilot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FCDEE-9C47-4C7B-82DE-682B70B49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90D8-1F2A-4E9E-BC03-07E9E329FE99}" type="slidenum">
              <a:rPr lang="en-US" smtClean="0"/>
              <a:t>25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1FC122-D2CE-4BD3-BEAE-968C8B092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678" y="2974986"/>
            <a:ext cx="711139" cy="763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0B47EF-22AA-43AA-AD78-DD02B3842380}"/>
              </a:ext>
            </a:extLst>
          </p:cNvPr>
          <p:cNvSpPr txBox="1"/>
          <p:nvPr/>
        </p:nvSpPr>
        <p:spPr>
          <a:xfrm>
            <a:off x="1215003" y="1418842"/>
            <a:ext cx="1993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1. Create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89857E-E73D-4F97-BEDD-139252A38062}"/>
              </a:ext>
            </a:extLst>
          </p:cNvPr>
          <p:cNvSpPr txBox="1"/>
          <p:nvPr/>
        </p:nvSpPr>
        <p:spPr>
          <a:xfrm>
            <a:off x="701683" y="4709955"/>
            <a:ext cx="3020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3. Integrate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F982CB-D7F0-47F8-B4F2-6730B3B129D4}"/>
              </a:ext>
            </a:extLst>
          </p:cNvPr>
          <p:cNvSpPr txBox="1"/>
          <p:nvPr/>
        </p:nvSpPr>
        <p:spPr>
          <a:xfrm>
            <a:off x="4660583" y="4709955"/>
            <a:ext cx="2527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6900"/>
                </a:solidFill>
                <a:latin typeface="Montserrat SemiBold" panose="00000700000000000000" pitchFamily="2" charset="0"/>
              </a:rPr>
              <a:t>4. Execute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CEA7B0-75B6-427F-9ACC-CC06931430B4}"/>
              </a:ext>
            </a:extLst>
          </p:cNvPr>
          <p:cNvSpPr txBox="1"/>
          <p:nvPr/>
        </p:nvSpPr>
        <p:spPr>
          <a:xfrm>
            <a:off x="8545682" y="1418842"/>
            <a:ext cx="2576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6900"/>
                </a:solidFill>
                <a:latin typeface="Montserrat SemiBold" panose="00000700000000000000" pitchFamily="2" charset="0"/>
              </a:rPr>
              <a:t>2. Verify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2BA2FF-E834-4F2D-87C2-2761144DA950}"/>
              </a:ext>
            </a:extLst>
          </p:cNvPr>
          <p:cNvGrpSpPr/>
          <p:nvPr/>
        </p:nvGrpSpPr>
        <p:grpSpPr>
          <a:xfrm>
            <a:off x="1386600" y="5294527"/>
            <a:ext cx="1650251" cy="678128"/>
            <a:chOff x="3547679" y="3661989"/>
            <a:chExt cx="2158115" cy="866628"/>
          </a:xfrm>
        </p:grpSpPr>
        <p:pic>
          <p:nvPicPr>
            <p:cNvPr id="12" name="Picture 11" descr="Goldman Sachs - Wikipedia">
              <a:extLst>
                <a:ext uri="{FF2B5EF4-FFF2-40B4-BE49-F238E27FC236}">
                  <a16:creationId xmlns:a16="http://schemas.microsoft.com/office/drawing/2014/main" id="{7B8D1188-4F7F-43B1-A9F4-50B87D5E9C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4406" y="3661989"/>
              <a:ext cx="641388" cy="641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219648F4-E28F-43B6-8BB7-5F85B98016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7679" y="3831181"/>
              <a:ext cx="1969229" cy="697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2494E75B-377D-4C92-A3AE-BFC7E20EA9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42393" y="1999167"/>
            <a:ext cx="738664" cy="738664"/>
          </a:xfrm>
          <a:prstGeom prst="rect">
            <a:avLst/>
          </a:prstGeom>
        </p:spPr>
      </p:pic>
      <p:pic>
        <p:nvPicPr>
          <p:cNvPr id="1026" name="Picture 2" descr="upload.wikimedia.org/wikipedia/commons/f/f3/Apa...">
            <a:extLst>
              <a:ext uri="{FF2B5EF4-FFF2-40B4-BE49-F238E27FC236}">
                <a16:creationId xmlns:a16="http://schemas.microsoft.com/office/drawing/2014/main" id="{F9CFFB03-39DA-460D-817A-8E0CC7CF1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143" y="5201101"/>
            <a:ext cx="1306025" cy="67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A2E4BF7-7584-4A8B-A0B1-46A3B9146A81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>
            <a:off x="3208448" y="1711230"/>
            <a:ext cx="2360230" cy="1645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F2EA773-950E-42B7-8344-F6103A1F291F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flipV="1">
            <a:off x="6279817" y="1711230"/>
            <a:ext cx="2265865" cy="1645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4D413BF-1307-4A9F-9DF0-8F45270FF939}"/>
              </a:ext>
            </a:extLst>
          </p:cNvPr>
          <p:cNvCxnSpPr>
            <a:cxnSpLocks/>
            <a:stCxn id="5" idx="1"/>
            <a:endCxn id="7" idx="0"/>
          </p:cNvCxnSpPr>
          <p:nvPr/>
        </p:nvCxnSpPr>
        <p:spPr>
          <a:xfrm flipH="1">
            <a:off x="2211726" y="3356786"/>
            <a:ext cx="3356952" cy="13531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067A45F-35F8-4491-BDE9-94FFFDF3B726}"/>
              </a:ext>
            </a:extLst>
          </p:cNvPr>
          <p:cNvCxnSpPr>
            <a:stCxn id="5" idx="2"/>
            <a:endCxn id="8" idx="0"/>
          </p:cNvCxnSpPr>
          <p:nvPr/>
        </p:nvCxnSpPr>
        <p:spPr>
          <a:xfrm flipH="1">
            <a:off x="5924247" y="3738586"/>
            <a:ext cx="1" cy="9713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Google Shape;985;p55">
            <a:extLst>
              <a:ext uri="{FF2B5EF4-FFF2-40B4-BE49-F238E27FC236}">
                <a16:creationId xmlns:a16="http://schemas.microsoft.com/office/drawing/2014/main" id="{360D3FB4-3D6B-4F23-86BE-39C99F9EC07C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792890" y="5935083"/>
            <a:ext cx="2089174" cy="2930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35" name="Group 1034">
            <a:extLst>
              <a:ext uri="{FF2B5EF4-FFF2-40B4-BE49-F238E27FC236}">
                <a16:creationId xmlns:a16="http://schemas.microsoft.com/office/drawing/2014/main" id="{A29860DC-A72F-48F2-B610-B39C59614848}"/>
              </a:ext>
            </a:extLst>
          </p:cNvPr>
          <p:cNvGrpSpPr/>
          <p:nvPr/>
        </p:nvGrpSpPr>
        <p:grpSpPr>
          <a:xfrm>
            <a:off x="8628425" y="1783923"/>
            <a:ext cx="2410803" cy="728243"/>
            <a:chOff x="9109036" y="1783923"/>
            <a:chExt cx="2410803" cy="72824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7F93D95-4854-4405-90CF-8310E66C4CC7}"/>
                </a:ext>
              </a:extLst>
            </p:cNvPr>
            <p:cNvSpPr txBox="1"/>
            <p:nvPr/>
          </p:nvSpPr>
          <p:spPr>
            <a:xfrm>
              <a:off x="9109036" y="1999167"/>
              <a:ext cx="1344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i="0" dirty="0"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Bosque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F32D473-7C1A-4D7B-BD1A-3D901D867E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/>
            <a:srcRect/>
            <a:stretch/>
          </p:blipFill>
          <p:spPr bwMode="auto">
            <a:xfrm>
              <a:off x="9895047" y="1783923"/>
              <a:ext cx="1624792" cy="728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41" descr="Logo, company name&#10;&#10;Description automatically generated">
            <a:extLst>
              <a:ext uri="{FF2B5EF4-FFF2-40B4-BE49-F238E27FC236}">
                <a16:creationId xmlns:a16="http://schemas.microsoft.com/office/drawing/2014/main" id="{7F81F94E-68A1-4954-ABE7-DA2948BFCD7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61693" y="2337082"/>
            <a:ext cx="1344266" cy="45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220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5CE98-01C8-40FE-832A-96D9BCA04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Execution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9D1AADF-0261-482C-A905-A4F15B612A83}"/>
              </a:ext>
            </a:extLst>
          </p:cNvPr>
          <p:cNvSpPr txBox="1">
            <a:spLocks/>
          </p:cNvSpPr>
          <p:nvPr/>
        </p:nvSpPr>
        <p:spPr>
          <a:xfrm>
            <a:off x="415492" y="1072795"/>
            <a:ext cx="7315200" cy="502068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  <a:buSzPts val="1500"/>
            </a:pPr>
            <a:r>
              <a:rPr lang="en-US" sz="2400" dirty="0">
                <a:latin typeface="Montserrat SemiBold" panose="00000700000000000000" pitchFamily="2" charset="0"/>
              </a:rPr>
              <a:t>Core </a:t>
            </a:r>
            <a:r>
              <a:rPr lang="en-US" sz="2400" dirty="0" err="1">
                <a:latin typeface="Montserrat SemiBold" panose="00000700000000000000" pitchFamily="2" charset="0"/>
              </a:rPr>
              <a:t>Morphir</a:t>
            </a:r>
            <a:endParaRPr lang="en-US" sz="2400" dirty="0">
              <a:latin typeface="Montserrat SemiBold" panose="00000700000000000000" pitchFamily="2" charset="0"/>
            </a:endParaRP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Scala/JVM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JavaScript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Interpreted 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Spring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+mn-lt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Montserrat SemiBold" panose="00000700000000000000" pitchFamily="2" charset="0"/>
              </a:rPr>
              <a:t>Open-source Community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 err="1">
                <a:latin typeface="+mn-lt"/>
              </a:rPr>
              <a:t>Dapr</a:t>
            </a:r>
            <a:endParaRPr lang="en-US" sz="2000" dirty="0">
              <a:latin typeface="+mn-lt"/>
            </a:endParaRP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 SemiBold" panose="00000700000000000000" pitchFamily="2" charset="0"/>
              </a:rPr>
              <a:t>Spark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…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5C4BD05-936C-4D98-B430-ECBC40E42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2615" y="2001097"/>
            <a:ext cx="2945340" cy="43567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E7140AE-483B-4531-9745-8BD80D6E6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767994" y="3496391"/>
            <a:ext cx="1905953" cy="85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D4C4AB6-1D71-4F7E-9CD5-E1128D31BD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4526" y="4706106"/>
            <a:ext cx="1446856" cy="372048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B2BA0D1C-B02A-4538-8DB8-44D671551D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98175" y="3701748"/>
            <a:ext cx="1319559" cy="443549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25736279-76C5-4D54-BA86-ADB48B962D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97960" y="4436800"/>
            <a:ext cx="1046022" cy="769552"/>
          </a:xfrm>
          <a:prstGeom prst="rect">
            <a:avLst/>
          </a:prstGeom>
        </p:spPr>
      </p:pic>
      <p:pic>
        <p:nvPicPr>
          <p:cNvPr id="31" name="Picture 30" descr="Shape&#10;&#10;Description automatically generated with medium confidence">
            <a:extLst>
              <a:ext uri="{FF2B5EF4-FFF2-40B4-BE49-F238E27FC236}">
                <a16:creationId xmlns:a16="http://schemas.microsoft.com/office/drawing/2014/main" id="{65A2C445-8B3B-49F4-9B81-AE7179D6C40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71276" y="5497855"/>
            <a:ext cx="2561472" cy="406849"/>
          </a:xfrm>
          <a:prstGeom prst="rect">
            <a:avLst/>
          </a:prstGeom>
        </p:spPr>
      </p:pic>
      <p:pic>
        <p:nvPicPr>
          <p:cNvPr id="32" name="Google Shape;985;p55">
            <a:extLst>
              <a:ext uri="{FF2B5EF4-FFF2-40B4-BE49-F238E27FC236}">
                <a16:creationId xmlns:a16="http://schemas.microsoft.com/office/drawing/2014/main" id="{693D709B-D0A9-45C9-B601-E209A099705E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023601" y="4574575"/>
            <a:ext cx="4016301" cy="6317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606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15015-AD2B-44DC-9FB7-AD9420A88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Holistic platform with FINOS ecosystem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E1C64E-C3DA-460C-9E67-29C2B24C7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90D8-1F2A-4E9E-BC03-07E9E329FE99}" type="slidenum">
              <a:rPr lang="en-US" smtClean="0"/>
              <a:t>27</a:t>
            </a:fld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0156DF4-E27F-4A49-8FF0-DCC5E302B0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632" y="2153813"/>
            <a:ext cx="2615555" cy="165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D261D6-6098-4D74-B299-EB651A5113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5487" y="2282625"/>
            <a:ext cx="1298743" cy="1394552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435E5F2-8AC2-4182-8790-A336CD9B38B4}"/>
              </a:ext>
            </a:extLst>
          </p:cNvPr>
          <p:cNvCxnSpPr>
            <a:cxnSpLocks/>
            <a:stCxn id="14" idx="3"/>
            <a:endCxn id="6" idx="1"/>
          </p:cNvCxnSpPr>
          <p:nvPr/>
        </p:nvCxnSpPr>
        <p:spPr>
          <a:xfrm flipV="1">
            <a:off x="4798085" y="2979901"/>
            <a:ext cx="58740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48C50-3B49-4DC8-A944-3C1174DAD916}"/>
              </a:ext>
            </a:extLst>
          </p:cNvPr>
          <p:cNvCxnSpPr>
            <a:stCxn id="6" idx="3"/>
            <a:endCxn id="2050" idx="1"/>
          </p:cNvCxnSpPr>
          <p:nvPr/>
        </p:nvCxnSpPr>
        <p:spPr>
          <a:xfrm>
            <a:off x="6684230" y="2979901"/>
            <a:ext cx="5874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Text&#10;&#10;Description automatically generated">
            <a:extLst>
              <a:ext uri="{FF2B5EF4-FFF2-40B4-BE49-F238E27FC236}">
                <a16:creationId xmlns:a16="http://schemas.microsoft.com/office/drawing/2014/main" id="{D945E73D-518E-45FD-BD0A-4A6AF614BB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9341" y="2546987"/>
            <a:ext cx="1298744" cy="86582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053" name="Straight Arrow Connector 2052">
            <a:extLst>
              <a:ext uri="{FF2B5EF4-FFF2-40B4-BE49-F238E27FC236}">
                <a16:creationId xmlns:a16="http://schemas.microsoft.com/office/drawing/2014/main" id="{8F8171AF-1273-4CF3-8A22-A97B9D52B43A}"/>
              </a:ext>
            </a:extLst>
          </p:cNvPr>
          <p:cNvCxnSpPr>
            <a:cxnSpLocks/>
            <a:stCxn id="41" idx="3"/>
            <a:endCxn id="14" idx="1"/>
          </p:cNvCxnSpPr>
          <p:nvPr/>
        </p:nvCxnSpPr>
        <p:spPr>
          <a:xfrm flipV="1">
            <a:off x="2377547" y="2979902"/>
            <a:ext cx="1121794" cy="191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Graphic 30" descr="Bank outline">
            <a:extLst>
              <a:ext uri="{FF2B5EF4-FFF2-40B4-BE49-F238E27FC236}">
                <a16:creationId xmlns:a16="http://schemas.microsoft.com/office/drawing/2014/main" id="{3347CCAD-C321-4707-9DBF-DE757E783C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74588" y="2522821"/>
            <a:ext cx="914162" cy="914162"/>
          </a:xfrm>
          <a:prstGeom prst="rect">
            <a:avLst/>
          </a:prstGeom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EB937D5-8789-403E-BD87-4C0ABBF33127}"/>
              </a:ext>
            </a:extLst>
          </p:cNvPr>
          <p:cNvCxnSpPr>
            <a:stCxn id="2050" idx="3"/>
            <a:endCxn id="31" idx="1"/>
          </p:cNvCxnSpPr>
          <p:nvPr/>
        </p:nvCxnSpPr>
        <p:spPr>
          <a:xfrm>
            <a:off x="9887187" y="2979901"/>
            <a:ext cx="587401" cy="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2" descr="upload.wikimedia.org/wikipedia/commons/f/f3/Apa...">
            <a:extLst>
              <a:ext uri="{FF2B5EF4-FFF2-40B4-BE49-F238E27FC236}">
                <a16:creationId xmlns:a16="http://schemas.microsoft.com/office/drawing/2014/main" id="{3E3F0057-638F-4515-9B84-DD97DA124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396" y="4767963"/>
            <a:ext cx="1306025" cy="67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49" name="Straight Arrow Connector 2048">
            <a:extLst>
              <a:ext uri="{FF2B5EF4-FFF2-40B4-BE49-F238E27FC236}">
                <a16:creationId xmlns:a16="http://schemas.microsoft.com/office/drawing/2014/main" id="{9FEF789B-1CA6-4C18-A84C-1D95B95B6EEB}"/>
              </a:ext>
            </a:extLst>
          </p:cNvPr>
          <p:cNvCxnSpPr>
            <a:stCxn id="6" idx="2"/>
            <a:endCxn id="34" idx="1"/>
          </p:cNvCxnSpPr>
          <p:nvPr/>
        </p:nvCxnSpPr>
        <p:spPr>
          <a:xfrm>
            <a:off x="6034859" y="3677177"/>
            <a:ext cx="1891537" cy="14298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2" name="Straight Arrow Connector 2051">
            <a:extLst>
              <a:ext uri="{FF2B5EF4-FFF2-40B4-BE49-F238E27FC236}">
                <a16:creationId xmlns:a16="http://schemas.microsoft.com/office/drawing/2014/main" id="{74F02482-4D34-44FD-95A8-82D5C70040C2}"/>
              </a:ext>
            </a:extLst>
          </p:cNvPr>
          <p:cNvCxnSpPr>
            <a:stCxn id="2050" idx="2"/>
            <a:endCxn id="34" idx="0"/>
          </p:cNvCxnSpPr>
          <p:nvPr/>
        </p:nvCxnSpPr>
        <p:spPr>
          <a:xfrm flipH="1">
            <a:off x="8579409" y="3805988"/>
            <a:ext cx="1" cy="961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6" name="Group 2055">
            <a:extLst>
              <a:ext uri="{FF2B5EF4-FFF2-40B4-BE49-F238E27FC236}">
                <a16:creationId xmlns:a16="http://schemas.microsoft.com/office/drawing/2014/main" id="{336DBB0E-577C-44B8-A88C-52F766AD9F9F}"/>
              </a:ext>
            </a:extLst>
          </p:cNvPr>
          <p:cNvGrpSpPr/>
          <p:nvPr/>
        </p:nvGrpSpPr>
        <p:grpSpPr>
          <a:xfrm>
            <a:off x="679033" y="1849296"/>
            <a:ext cx="2232907" cy="2469763"/>
            <a:chOff x="454146" y="1285191"/>
            <a:chExt cx="4242124" cy="461357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C0AE3B32-5751-498F-9604-B60C010A7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4146" y="1712687"/>
              <a:ext cx="3226872" cy="3440648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19ECCD5-0850-4F08-8A04-38A9B793AA8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62431" y="1285191"/>
              <a:ext cx="2606357" cy="1536197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696CFE92-71AB-48D7-84C5-FFFE9944A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829537" y="4036612"/>
              <a:ext cx="2866733" cy="1862151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cxnSp>
        <p:nvCxnSpPr>
          <p:cNvPr id="2067" name="Straight Arrow Connector 2066">
            <a:extLst>
              <a:ext uri="{FF2B5EF4-FFF2-40B4-BE49-F238E27FC236}">
                <a16:creationId xmlns:a16="http://schemas.microsoft.com/office/drawing/2014/main" id="{F1723574-8718-4CCF-BE95-C9499E109145}"/>
              </a:ext>
            </a:extLst>
          </p:cNvPr>
          <p:cNvCxnSpPr>
            <a:stCxn id="34" idx="3"/>
            <a:endCxn id="31" idx="2"/>
          </p:cNvCxnSpPr>
          <p:nvPr/>
        </p:nvCxnSpPr>
        <p:spPr>
          <a:xfrm flipV="1">
            <a:off x="9232421" y="3436983"/>
            <a:ext cx="1699248" cy="16700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16253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F4091-0712-4989-A86C-871F83542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FINOS Reg Platform Ecosystem Pilot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FCDEE-9C47-4C7B-82DE-682B70B49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90D8-1F2A-4E9E-BC03-07E9E329FE99}" type="slidenum">
              <a:rPr lang="en-US" smtClean="0"/>
              <a:t>28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1FC122-D2CE-4BD3-BEAE-968C8B092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678" y="2974986"/>
            <a:ext cx="711139" cy="763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0B47EF-22AA-43AA-AD78-DD02B3842380}"/>
              </a:ext>
            </a:extLst>
          </p:cNvPr>
          <p:cNvSpPr txBox="1"/>
          <p:nvPr/>
        </p:nvSpPr>
        <p:spPr>
          <a:xfrm>
            <a:off x="1215003" y="1418842"/>
            <a:ext cx="1993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1. Create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89857E-E73D-4F97-BEDD-139252A38062}"/>
              </a:ext>
            </a:extLst>
          </p:cNvPr>
          <p:cNvSpPr txBox="1"/>
          <p:nvPr/>
        </p:nvSpPr>
        <p:spPr>
          <a:xfrm>
            <a:off x="701683" y="4709955"/>
            <a:ext cx="3020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3. Integrate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F982CB-D7F0-47F8-B4F2-6730B3B129D4}"/>
              </a:ext>
            </a:extLst>
          </p:cNvPr>
          <p:cNvSpPr txBox="1"/>
          <p:nvPr/>
        </p:nvSpPr>
        <p:spPr>
          <a:xfrm>
            <a:off x="4660583" y="4709955"/>
            <a:ext cx="2527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6900"/>
                </a:solidFill>
                <a:latin typeface="Montserrat SemiBold" panose="00000700000000000000" pitchFamily="2" charset="0"/>
              </a:rPr>
              <a:t>4. Execute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CEA7B0-75B6-427F-9ACC-CC06931430B4}"/>
              </a:ext>
            </a:extLst>
          </p:cNvPr>
          <p:cNvSpPr txBox="1"/>
          <p:nvPr/>
        </p:nvSpPr>
        <p:spPr>
          <a:xfrm>
            <a:off x="8545682" y="1418842"/>
            <a:ext cx="2576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6900"/>
                </a:solidFill>
                <a:latin typeface="Montserrat SemiBold" panose="00000700000000000000" pitchFamily="2" charset="0"/>
              </a:rPr>
              <a:t>2. Verify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1FD457-849E-4D82-B7FC-A2309C458161}"/>
              </a:ext>
            </a:extLst>
          </p:cNvPr>
          <p:cNvSpPr txBox="1"/>
          <p:nvPr/>
        </p:nvSpPr>
        <p:spPr>
          <a:xfrm>
            <a:off x="8200470" y="4709955"/>
            <a:ext cx="3266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A3E1"/>
                </a:solidFill>
                <a:latin typeface="Montserrat SemiBold" panose="00000700000000000000" pitchFamily="2" charset="0"/>
              </a:rPr>
              <a:t>4. Understand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2BA2FF-E834-4F2D-87C2-2761144DA950}"/>
              </a:ext>
            </a:extLst>
          </p:cNvPr>
          <p:cNvGrpSpPr/>
          <p:nvPr/>
        </p:nvGrpSpPr>
        <p:grpSpPr>
          <a:xfrm>
            <a:off x="1386600" y="5294527"/>
            <a:ext cx="1650251" cy="678128"/>
            <a:chOff x="3547679" y="3661989"/>
            <a:chExt cx="2158115" cy="866628"/>
          </a:xfrm>
        </p:grpSpPr>
        <p:pic>
          <p:nvPicPr>
            <p:cNvPr id="12" name="Picture 11" descr="Goldman Sachs - Wikipedia">
              <a:extLst>
                <a:ext uri="{FF2B5EF4-FFF2-40B4-BE49-F238E27FC236}">
                  <a16:creationId xmlns:a16="http://schemas.microsoft.com/office/drawing/2014/main" id="{7B8D1188-4F7F-43B1-A9F4-50B87D5E9C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4406" y="3661989"/>
              <a:ext cx="641388" cy="641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219648F4-E28F-43B6-8BB7-5F85B98016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7679" y="3831181"/>
              <a:ext cx="1969229" cy="697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2494E75B-377D-4C92-A3AE-BFC7E20EA9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42393" y="1999167"/>
            <a:ext cx="738664" cy="738664"/>
          </a:xfrm>
          <a:prstGeom prst="rect">
            <a:avLst/>
          </a:prstGeom>
        </p:spPr>
      </p:pic>
      <p:pic>
        <p:nvPicPr>
          <p:cNvPr id="1026" name="Picture 2" descr="upload.wikimedia.org/wikipedia/commons/f/f3/Apa...">
            <a:extLst>
              <a:ext uri="{FF2B5EF4-FFF2-40B4-BE49-F238E27FC236}">
                <a16:creationId xmlns:a16="http://schemas.microsoft.com/office/drawing/2014/main" id="{F9CFFB03-39DA-460D-817A-8E0CC7CF1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143" y="5201101"/>
            <a:ext cx="1306025" cy="67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Logo, company name&#10;&#10;Description automatically generated">
            <a:extLst>
              <a:ext uri="{FF2B5EF4-FFF2-40B4-BE49-F238E27FC236}">
                <a16:creationId xmlns:a16="http://schemas.microsoft.com/office/drawing/2014/main" id="{461B0470-00B4-4071-9484-69E16942F9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42673" y="5271264"/>
            <a:ext cx="1782307" cy="607965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A2E4BF7-7584-4A8B-A0B1-46A3B9146A81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>
            <a:off x="3208448" y="1711230"/>
            <a:ext cx="2360230" cy="1645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F2EA773-950E-42B7-8344-F6103A1F291F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flipV="1">
            <a:off x="6279817" y="1711230"/>
            <a:ext cx="2265865" cy="1645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4D413BF-1307-4A9F-9DF0-8F45270FF939}"/>
              </a:ext>
            </a:extLst>
          </p:cNvPr>
          <p:cNvCxnSpPr>
            <a:cxnSpLocks/>
            <a:stCxn id="5" idx="1"/>
            <a:endCxn id="7" idx="0"/>
          </p:cNvCxnSpPr>
          <p:nvPr/>
        </p:nvCxnSpPr>
        <p:spPr>
          <a:xfrm flipH="1">
            <a:off x="2211726" y="3356786"/>
            <a:ext cx="3356952" cy="13531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067A45F-35F8-4491-BDE9-94FFFDF3B726}"/>
              </a:ext>
            </a:extLst>
          </p:cNvPr>
          <p:cNvCxnSpPr>
            <a:stCxn id="5" idx="2"/>
            <a:endCxn id="8" idx="0"/>
          </p:cNvCxnSpPr>
          <p:nvPr/>
        </p:nvCxnSpPr>
        <p:spPr>
          <a:xfrm flipH="1">
            <a:off x="5924247" y="3738586"/>
            <a:ext cx="1" cy="9713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B37D96D-4969-424F-BDC3-998F868710CC}"/>
              </a:ext>
            </a:extLst>
          </p:cNvPr>
          <p:cNvCxnSpPr>
            <a:cxnSpLocks/>
            <a:stCxn id="5" idx="3"/>
            <a:endCxn id="10" idx="0"/>
          </p:cNvCxnSpPr>
          <p:nvPr/>
        </p:nvCxnSpPr>
        <p:spPr>
          <a:xfrm>
            <a:off x="6279817" y="3356786"/>
            <a:ext cx="3554010" cy="13531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Google Shape;985;p55">
            <a:extLst>
              <a:ext uri="{FF2B5EF4-FFF2-40B4-BE49-F238E27FC236}">
                <a16:creationId xmlns:a16="http://schemas.microsoft.com/office/drawing/2014/main" id="{360D3FB4-3D6B-4F23-86BE-39C99F9EC07C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792890" y="5935083"/>
            <a:ext cx="2089174" cy="2930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35" name="Group 1034">
            <a:extLst>
              <a:ext uri="{FF2B5EF4-FFF2-40B4-BE49-F238E27FC236}">
                <a16:creationId xmlns:a16="http://schemas.microsoft.com/office/drawing/2014/main" id="{A29860DC-A72F-48F2-B610-B39C59614848}"/>
              </a:ext>
            </a:extLst>
          </p:cNvPr>
          <p:cNvGrpSpPr/>
          <p:nvPr/>
        </p:nvGrpSpPr>
        <p:grpSpPr>
          <a:xfrm>
            <a:off x="8628425" y="1783923"/>
            <a:ext cx="2410803" cy="728243"/>
            <a:chOff x="9109036" y="1783923"/>
            <a:chExt cx="2410803" cy="72824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7F93D95-4854-4405-90CF-8310E66C4CC7}"/>
                </a:ext>
              </a:extLst>
            </p:cNvPr>
            <p:cNvSpPr txBox="1"/>
            <p:nvPr/>
          </p:nvSpPr>
          <p:spPr>
            <a:xfrm>
              <a:off x="9109036" y="1999167"/>
              <a:ext cx="1344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i="0" dirty="0"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Bosque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F32D473-7C1A-4D7B-BD1A-3D901D867E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/>
            <a:srcRect/>
            <a:stretch/>
          </p:blipFill>
          <p:spPr bwMode="auto">
            <a:xfrm>
              <a:off x="9895047" y="1783923"/>
              <a:ext cx="1624792" cy="728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41" descr="Logo, company name&#10;&#10;Description automatically generated">
            <a:extLst>
              <a:ext uri="{FF2B5EF4-FFF2-40B4-BE49-F238E27FC236}">
                <a16:creationId xmlns:a16="http://schemas.microsoft.com/office/drawing/2014/main" id="{7F81F94E-68A1-4954-ABE7-DA2948BFCD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61693" y="2337082"/>
            <a:ext cx="1344266" cy="45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680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44C7AC1-66FD-4D29-A8FD-CD0B66FFB411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-5" t="-2" r="65366" b="39086"/>
          <a:stretch/>
        </p:blipFill>
        <p:spPr>
          <a:xfrm>
            <a:off x="464820" y="848520"/>
            <a:ext cx="2743200" cy="32918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98EC39-9C27-4DFE-9E3C-961D41E015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315" t="54099" r="22698" b="3145"/>
          <a:stretch/>
        </p:blipFill>
        <p:spPr>
          <a:xfrm>
            <a:off x="4767942" y="3771900"/>
            <a:ext cx="1820637" cy="23104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4A2C2B-0810-4607-A38D-4412C6A1C6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15" t="51227" r="45995"/>
          <a:stretch/>
        </p:blipFill>
        <p:spPr>
          <a:xfrm>
            <a:off x="457200" y="3616780"/>
            <a:ext cx="4286250" cy="26356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232816-6A3D-43E0-B25E-FBFE3270E3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200" t="51681" r="225"/>
          <a:stretch/>
        </p:blipFill>
        <p:spPr>
          <a:xfrm>
            <a:off x="6580414" y="3641271"/>
            <a:ext cx="1787979" cy="26111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BF1A1DA-4A75-46F9-936F-0703C11A0E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451" t="23428" r="-86" b="46053"/>
          <a:stretch/>
        </p:blipFill>
        <p:spPr>
          <a:xfrm>
            <a:off x="3273878" y="2274205"/>
            <a:ext cx="5119008" cy="16491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58CCF0F-BE7D-4831-B3E1-3147BA874E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657" t="-1501" r="4553" b="75364"/>
          <a:stretch/>
        </p:blipFill>
        <p:spPr>
          <a:xfrm>
            <a:off x="3290206" y="927098"/>
            <a:ext cx="4735287" cy="14124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E0C1A0-E5D1-48A8-8C15-9ABC24FDE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Knowledge: Pure Business Logic</a:t>
            </a:r>
          </a:p>
        </p:txBody>
      </p:sp>
    </p:spTree>
    <p:extLst>
      <p:ext uri="{BB962C8B-B14F-4D97-AF65-F5344CB8AC3E}">
        <p14:creationId xmlns:p14="http://schemas.microsoft.com/office/powerpoint/2010/main" val="17125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DAEEC-EBE3-494A-A892-0B07A85DB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FINOS Open Reg Tech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3ECC71-9557-4D63-92C3-A036DA6095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Digital Regulatory Reporting</a:t>
            </a:r>
          </a:p>
          <a:p>
            <a:pPr lvl="1"/>
            <a:r>
              <a:rPr lang="en-US" dirty="0"/>
              <a:t>Open-source foundations for distributing regulations as code.</a:t>
            </a:r>
          </a:p>
          <a:p>
            <a:pPr lvl="1"/>
            <a:r>
              <a:rPr lang="en-US" dirty="0"/>
              <a:t>Inclusive of financial institutions, tech firms, vendors, and regulators.</a:t>
            </a:r>
          </a:p>
          <a:p>
            <a:pPr lvl="1"/>
            <a:r>
              <a:rPr lang="en-US" dirty="0"/>
              <a:t>Facilitate integration and innovation by establishing an open ecosystem.</a:t>
            </a:r>
          </a:p>
          <a:p>
            <a:pPr lvl="1"/>
            <a:endParaRPr lang="en-US" dirty="0"/>
          </a:p>
          <a:p>
            <a:r>
              <a:rPr lang="en-US" b="1" dirty="0"/>
              <a:t>Industry Regulatory Ontology</a:t>
            </a:r>
          </a:p>
          <a:p>
            <a:pPr lvl="1"/>
            <a:r>
              <a:rPr lang="en-US" dirty="0"/>
              <a:t>Understand relationships across global regulations</a:t>
            </a:r>
          </a:p>
          <a:p>
            <a:pPr lvl="1"/>
            <a:r>
              <a:rPr lang="en-US" dirty="0"/>
              <a:t>Answer compliance and ownership questions</a:t>
            </a:r>
          </a:p>
          <a:p>
            <a:pPr lvl="1"/>
            <a:r>
              <a:rPr lang="en-US" dirty="0"/>
              <a:t>Increase industry efficiency</a:t>
            </a:r>
          </a:p>
          <a:p>
            <a:pPr lvl="1"/>
            <a:endParaRPr lang="en-US" dirty="0"/>
          </a:p>
          <a:p>
            <a:r>
              <a:rPr lang="en-US" b="1" dirty="0"/>
              <a:t>Compliance and Crime Prevention</a:t>
            </a:r>
          </a:p>
          <a:p>
            <a:pPr lvl="1"/>
            <a:r>
              <a:rPr lang="en-US" dirty="0"/>
              <a:t>Share and collaborate in a dynamic and critical area</a:t>
            </a:r>
          </a:p>
        </p:txBody>
      </p:sp>
    </p:spTree>
    <p:extLst>
      <p:ext uri="{BB962C8B-B14F-4D97-AF65-F5344CB8AC3E}">
        <p14:creationId xmlns:p14="http://schemas.microsoft.com/office/powerpoint/2010/main" val="6523786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F86EC-E9FA-485E-ADD1-02624602B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Anti-knowledge: Impure Business Logic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AD3F44-F599-409A-8D56-2019E5BECB90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-5" t="-2" r="65366" b="39086"/>
          <a:stretch/>
        </p:blipFill>
        <p:spPr>
          <a:xfrm>
            <a:off x="4664390" y="2201251"/>
            <a:ext cx="1893135" cy="17645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2FCC96-95B6-42EC-89A3-4D58D62884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315" t="54099" r="22698" b="3145"/>
          <a:stretch/>
        </p:blipFill>
        <p:spPr>
          <a:xfrm>
            <a:off x="1198995" y="3521049"/>
            <a:ext cx="1734774" cy="22015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FAE685-4A16-4FF5-A8C3-7F9771CD27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15" t="51227" r="45995"/>
          <a:stretch/>
        </p:blipFill>
        <p:spPr>
          <a:xfrm>
            <a:off x="584061" y="1194844"/>
            <a:ext cx="2494398" cy="15338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F5089F9-8915-4EDF-9BB6-7D03403157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200" t="51681" r="225"/>
          <a:stretch/>
        </p:blipFill>
        <p:spPr>
          <a:xfrm>
            <a:off x="8517953" y="1313106"/>
            <a:ext cx="1530781" cy="22355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FADDB0A-835E-43EB-B246-AD0846D02A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451" t="23428" r="-86" b="46053"/>
          <a:stretch/>
        </p:blipFill>
        <p:spPr>
          <a:xfrm>
            <a:off x="7957357" y="4134092"/>
            <a:ext cx="3404507" cy="10968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A74E73-76C3-4AA0-A350-3E26591EE0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657" t="-1501" r="4553" b="75364"/>
          <a:stretch/>
        </p:blipFill>
        <p:spPr>
          <a:xfrm>
            <a:off x="4100164" y="4970785"/>
            <a:ext cx="2964616" cy="884272"/>
          </a:xfrm>
          <a:prstGeom prst="rect">
            <a:avLst/>
          </a:prstGeom>
        </p:spPr>
      </p:pic>
      <p:sp>
        <p:nvSpPr>
          <p:cNvPr id="12" name="Flowchart: Magnetic Disk 11">
            <a:extLst>
              <a:ext uri="{FF2B5EF4-FFF2-40B4-BE49-F238E27FC236}">
                <a16:creationId xmlns:a16="http://schemas.microsoft.com/office/drawing/2014/main" id="{83DE9258-C136-4EBF-92CD-BC939461AFB6}"/>
              </a:ext>
            </a:extLst>
          </p:cNvPr>
          <p:cNvSpPr/>
          <p:nvPr/>
        </p:nvSpPr>
        <p:spPr>
          <a:xfrm>
            <a:off x="8353767" y="1180289"/>
            <a:ext cx="1754693" cy="2501150"/>
          </a:xfrm>
          <a:prstGeom prst="flowChartMagneticDisk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 cap="flat" cmpd="sng" algn="ctr">
            <a:solidFill>
              <a:schemeClr val="accent5">
                <a:alpha val="38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Magnetic Disk 12">
            <a:extLst>
              <a:ext uri="{FF2B5EF4-FFF2-40B4-BE49-F238E27FC236}">
                <a16:creationId xmlns:a16="http://schemas.microsoft.com/office/drawing/2014/main" id="{1C02D8E2-7F0A-4E13-8CB5-6C325AFA51F1}"/>
              </a:ext>
            </a:extLst>
          </p:cNvPr>
          <p:cNvSpPr/>
          <p:nvPr/>
        </p:nvSpPr>
        <p:spPr>
          <a:xfrm>
            <a:off x="1212978" y="3083527"/>
            <a:ext cx="1734774" cy="3021998"/>
          </a:xfrm>
          <a:prstGeom prst="flowChartMagneticDisk">
            <a:avLst/>
          </a:prstGeom>
          <a:solidFill>
            <a:schemeClr val="accent4">
              <a:lumMod val="40000"/>
              <a:lumOff val="60000"/>
              <a:alpha val="25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BE41B9-4DF2-4C24-9046-BED89D1BCADC}"/>
              </a:ext>
            </a:extLst>
          </p:cNvPr>
          <p:cNvSpPr/>
          <p:nvPr/>
        </p:nvSpPr>
        <p:spPr>
          <a:xfrm>
            <a:off x="7819299" y="4008863"/>
            <a:ext cx="3634087" cy="1404058"/>
          </a:xfrm>
          <a:prstGeom prst="roundRect">
            <a:avLst/>
          </a:prstGeom>
          <a:solidFill>
            <a:schemeClr val="accent6">
              <a:alpha val="36000"/>
            </a:schemeClr>
          </a:solidFill>
          <a:ln>
            <a:solidFill>
              <a:schemeClr val="accent6">
                <a:shade val="50000"/>
                <a:alpha val="34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croll: Vertical 14">
            <a:extLst>
              <a:ext uri="{FF2B5EF4-FFF2-40B4-BE49-F238E27FC236}">
                <a16:creationId xmlns:a16="http://schemas.microsoft.com/office/drawing/2014/main" id="{0B1406C7-07B9-4727-91A1-F61AA71CDC57}"/>
              </a:ext>
            </a:extLst>
          </p:cNvPr>
          <p:cNvSpPr/>
          <p:nvPr/>
        </p:nvSpPr>
        <p:spPr>
          <a:xfrm>
            <a:off x="4237871" y="1839244"/>
            <a:ext cx="2689202" cy="2220686"/>
          </a:xfrm>
          <a:prstGeom prst="verticalScroll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502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FF8D1-4B6C-476F-936F-BE9DB9E8E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Knowledge: Pure Business Logic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D26D220-93AE-45CD-8180-745A1E10F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269" y="1167587"/>
            <a:ext cx="5161410" cy="490137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3550728-83FF-4936-A676-4BEDB6478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46" y="1712687"/>
            <a:ext cx="3226872" cy="344064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E060FF-89D5-4FC6-B532-4106F10CEB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2431" y="1285191"/>
            <a:ext cx="2606357" cy="15361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3EB0550-F8F4-4F02-9AA3-04E7D866C3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9537" y="4036612"/>
            <a:ext cx="2866733" cy="186215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3E0A0D8-C3A4-44A8-96A3-CCC396F0F830}"/>
              </a:ext>
            </a:extLst>
          </p:cNvPr>
          <p:cNvGrpSpPr/>
          <p:nvPr/>
        </p:nvGrpSpPr>
        <p:grpSpPr>
          <a:xfrm>
            <a:off x="5280144" y="2687478"/>
            <a:ext cx="927016" cy="1483044"/>
            <a:chOff x="-1826015" y="-1236062"/>
            <a:chExt cx="1065561" cy="1704689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CB92DDF-7F6E-40B7-8104-49F1DAF2ECED}"/>
                </a:ext>
              </a:extLst>
            </p:cNvPr>
            <p:cNvSpPr/>
            <p:nvPr/>
          </p:nvSpPr>
          <p:spPr>
            <a:xfrm>
              <a:off x="-1826015" y="-422436"/>
              <a:ext cx="789050" cy="891063"/>
            </a:xfrm>
            <a:custGeom>
              <a:avLst/>
              <a:gdLst>
                <a:gd name="connsiteX0" fmla="*/ 0 w 789050"/>
                <a:gd name="connsiteY0" fmla="*/ 384715 h 891063"/>
                <a:gd name="connsiteX1" fmla="*/ 1238 w 789050"/>
                <a:gd name="connsiteY1" fmla="*/ 891064 h 891063"/>
                <a:gd name="connsiteX2" fmla="*/ 789051 w 789050"/>
                <a:gd name="connsiteY2" fmla="*/ 259366 h 891063"/>
                <a:gd name="connsiteX3" fmla="*/ 476822 w 789050"/>
                <a:gd name="connsiteY3" fmla="*/ 0 h 89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9050" h="891063">
                  <a:moveTo>
                    <a:pt x="0" y="384715"/>
                  </a:moveTo>
                  <a:lnTo>
                    <a:pt x="1238" y="891064"/>
                  </a:lnTo>
                  <a:lnTo>
                    <a:pt x="789051" y="259366"/>
                  </a:lnTo>
                  <a:lnTo>
                    <a:pt x="47682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E605E23-8B8C-4F85-BAF4-61D7E6E8D966}"/>
                </a:ext>
              </a:extLst>
            </p:cNvPr>
            <p:cNvSpPr/>
            <p:nvPr/>
          </p:nvSpPr>
          <p:spPr>
            <a:xfrm>
              <a:off x="-1826015" y="-1236062"/>
              <a:ext cx="1065561" cy="1109852"/>
            </a:xfrm>
            <a:custGeom>
              <a:avLst/>
              <a:gdLst>
                <a:gd name="connsiteX0" fmla="*/ 0 w 1065561"/>
                <a:gd name="connsiteY0" fmla="*/ 0 h 1109852"/>
                <a:gd name="connsiteX1" fmla="*/ 1065562 w 1065561"/>
                <a:gd name="connsiteY1" fmla="*/ 855440 h 1109852"/>
                <a:gd name="connsiteX2" fmla="*/ 744760 w 1065561"/>
                <a:gd name="connsiteY2" fmla="*/ 1109853 h 1109852"/>
                <a:gd name="connsiteX3" fmla="*/ 0 w 1065561"/>
                <a:gd name="connsiteY3" fmla="*/ 512540 h 110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561" h="1109852">
                  <a:moveTo>
                    <a:pt x="0" y="0"/>
                  </a:moveTo>
                  <a:lnTo>
                    <a:pt x="1065562" y="855440"/>
                  </a:lnTo>
                  <a:lnTo>
                    <a:pt x="744760" y="1109853"/>
                  </a:lnTo>
                  <a:lnTo>
                    <a:pt x="0" y="51254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974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75AD0-36A1-4D50-99B5-1C19C8A45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&amp; Knowledge</a:t>
            </a:r>
          </a:p>
        </p:txBody>
      </p:sp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3249B728-6648-422D-B208-6A020D7C7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6561" y="5250012"/>
            <a:ext cx="1446857" cy="624934"/>
          </a:xfrm>
          <a:prstGeom prst="rect">
            <a:avLst/>
          </a:prstGeom>
        </p:spPr>
      </p:pic>
      <p:pic>
        <p:nvPicPr>
          <p:cNvPr id="15" name="Picture 10">
            <a:extLst>
              <a:ext uri="{FF2B5EF4-FFF2-40B4-BE49-F238E27FC236}">
                <a16:creationId xmlns:a16="http://schemas.microsoft.com/office/drawing/2014/main" id="{7DCA33F3-BE6C-413E-9AEB-92E1A2747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198" y="4564963"/>
            <a:ext cx="1211368" cy="353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57E060E-E860-44EE-9E42-A6B619D2CA29}"/>
              </a:ext>
            </a:extLst>
          </p:cNvPr>
          <p:cNvSpPr txBox="1">
            <a:spLocks/>
          </p:cNvSpPr>
          <p:nvPr/>
        </p:nvSpPr>
        <p:spPr>
          <a:xfrm>
            <a:off x="415492" y="1072795"/>
            <a:ext cx="7315200" cy="502068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  <a:buSzPts val="1500"/>
            </a:pPr>
            <a:r>
              <a:rPr lang="en-US" sz="2400" dirty="0">
                <a:latin typeface="Montserrat SemiBold" panose="00000700000000000000" pitchFamily="2" charset="0"/>
              </a:rPr>
              <a:t>Core </a:t>
            </a:r>
            <a:r>
              <a:rPr lang="en-US" sz="2400" dirty="0" err="1">
                <a:latin typeface="Montserrat SemiBold" panose="00000700000000000000" pitchFamily="2" charset="0"/>
              </a:rPr>
              <a:t>Morphir</a:t>
            </a:r>
            <a:endParaRPr lang="en-US" sz="2400" dirty="0">
              <a:latin typeface="Montserrat SemiBold" panose="00000700000000000000" pitchFamily="2" charset="0"/>
            </a:endParaRP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100% Pure business logic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Insight 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Test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Audit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Graph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+mn-lt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Montserrat SemiBold" panose="00000700000000000000" pitchFamily="2" charset="0"/>
              </a:rPr>
              <a:t>Open-source Community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Elm/functional compiler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Bosque verification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Legend/</a:t>
            </a:r>
            <a:r>
              <a:rPr lang="en-US" sz="2000" dirty="0" err="1">
                <a:latin typeface="+mn-lt"/>
              </a:rPr>
              <a:t>Morphir</a:t>
            </a:r>
            <a:r>
              <a:rPr lang="en-US" sz="2000" dirty="0">
                <a:latin typeface="+mn-lt"/>
              </a:rPr>
              <a:t>/Bosque integration project</a:t>
            </a:r>
          </a:p>
          <a:p>
            <a:pPr marL="228600" lvl="1" indent="-228600"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2000" dirty="0" err="1">
                <a:latin typeface="+mn-lt"/>
              </a:rPr>
              <a:t>POPL</a:t>
            </a:r>
            <a:r>
              <a:rPr lang="en-US" sz="2000" dirty="0">
                <a:latin typeface="+mn-lt"/>
              </a:rPr>
              <a:t> 2022 Conference and Paper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A468FAB-EEE2-40DF-B62C-B107F0E331CA}"/>
              </a:ext>
            </a:extLst>
          </p:cNvPr>
          <p:cNvGrpSpPr/>
          <p:nvPr/>
        </p:nvGrpSpPr>
        <p:grpSpPr>
          <a:xfrm>
            <a:off x="9721402" y="3470727"/>
            <a:ext cx="1617175" cy="658302"/>
            <a:chOff x="3547679" y="3661989"/>
            <a:chExt cx="2158115" cy="866628"/>
          </a:xfrm>
        </p:grpSpPr>
        <p:pic>
          <p:nvPicPr>
            <p:cNvPr id="18" name="Picture 17" descr="Goldman Sachs - Wikipedia">
              <a:extLst>
                <a:ext uri="{FF2B5EF4-FFF2-40B4-BE49-F238E27FC236}">
                  <a16:creationId xmlns:a16="http://schemas.microsoft.com/office/drawing/2014/main" id="{D52D91F7-6972-4B24-8285-35075C3295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4406" y="3661989"/>
              <a:ext cx="641388" cy="641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>
              <a:extLst>
                <a:ext uri="{FF2B5EF4-FFF2-40B4-BE49-F238E27FC236}">
                  <a16:creationId xmlns:a16="http://schemas.microsoft.com/office/drawing/2014/main" id="{3595C821-F391-400D-A62C-464979646E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7679" y="3831181"/>
              <a:ext cx="1969229" cy="697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2CE125DC-6577-4F59-9A21-5E4FE1C39C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2615" y="2001097"/>
            <a:ext cx="2945340" cy="43567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A428C63-D8BF-4D5C-9840-107CEBD34632}"/>
              </a:ext>
            </a:extLst>
          </p:cNvPr>
          <p:cNvSpPr txBox="1"/>
          <p:nvPr/>
        </p:nvSpPr>
        <p:spPr>
          <a:xfrm>
            <a:off x="7649404" y="3566701"/>
            <a:ext cx="138295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Bosque </a:t>
            </a:r>
            <a:br>
              <a:rPr lang="en-US" b="1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</a:br>
            <a:r>
              <a:rPr lang="en-US" b="1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Programming Language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428799B0-E636-4C93-BA89-6CE748D071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77148" y="5306593"/>
            <a:ext cx="527468" cy="52746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D6BCDEC-78A9-498D-AA2A-25476EFBF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/>
          <a:srcRect/>
          <a:stretch/>
        </p:blipFill>
        <p:spPr bwMode="auto">
          <a:xfrm>
            <a:off x="9506242" y="4319949"/>
            <a:ext cx="1905953" cy="85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60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D204AFD-B86D-4E3A-B4E1-D968CDC85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051" y="1675421"/>
            <a:ext cx="8536722" cy="35071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994D4F-3C38-498C-BD3D-57510BEB6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610364-2C4F-466E-B3AA-397A8091A6B8}"/>
              </a:ext>
            </a:extLst>
          </p:cNvPr>
          <p:cNvSpPr txBox="1"/>
          <p:nvPr/>
        </p:nvSpPr>
        <p:spPr>
          <a:xfrm>
            <a:off x="4978737" y="1675421"/>
            <a:ext cx="2231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>
              <a:buClr>
                <a:srgbClr val="00B5E2"/>
              </a:buClr>
              <a:buSzPts val="2700"/>
            </a:pPr>
            <a:r>
              <a:rPr lang="en-US" sz="1600" dirty="0">
                <a:solidFill>
                  <a:srgbClr val="111111"/>
                </a:solidFill>
                <a:latin typeface="+mn-lt"/>
              </a:rPr>
              <a:t>Data Dictionary</a:t>
            </a:r>
          </a:p>
        </p:txBody>
      </p:sp>
      <p:sp>
        <p:nvSpPr>
          <p:cNvPr id="36" name="Graphic 16" descr="Arrow Down outline">
            <a:extLst>
              <a:ext uri="{FF2B5EF4-FFF2-40B4-BE49-F238E27FC236}">
                <a16:creationId xmlns:a16="http://schemas.microsoft.com/office/drawing/2014/main" id="{714D0DFE-C780-482B-B339-FD5611B8F4ED}"/>
              </a:ext>
            </a:extLst>
          </p:cNvPr>
          <p:cNvSpPr/>
          <p:nvPr/>
        </p:nvSpPr>
        <p:spPr>
          <a:xfrm rot="10800000" flipH="1">
            <a:off x="5942012" y="2101216"/>
            <a:ext cx="304800" cy="800098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7" name="Picture 4">
            <a:extLst>
              <a:ext uri="{FF2B5EF4-FFF2-40B4-BE49-F238E27FC236}">
                <a16:creationId xmlns:a16="http://schemas.microsoft.com/office/drawing/2014/main" id="{3E5645D0-B8E7-4B1B-85C2-36DBF74408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24" b="24534"/>
          <a:stretch/>
        </p:blipFill>
        <p:spPr bwMode="auto">
          <a:xfrm>
            <a:off x="4958216" y="645034"/>
            <a:ext cx="2272393" cy="9502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5A79EC8-E597-4307-83A9-15A292182202}"/>
              </a:ext>
            </a:extLst>
          </p:cNvPr>
          <p:cNvSpPr txBox="1"/>
          <p:nvPr/>
        </p:nvSpPr>
        <p:spPr>
          <a:xfrm>
            <a:off x="4978737" y="4844025"/>
            <a:ext cx="2231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>
              <a:buClr>
                <a:srgbClr val="00B5E2"/>
              </a:buClr>
              <a:buSzPts val="2700"/>
            </a:pPr>
            <a:r>
              <a:rPr lang="en-US" sz="1600" dirty="0">
                <a:solidFill>
                  <a:srgbClr val="111111"/>
                </a:solidFill>
                <a:latin typeface="+mn-lt"/>
              </a:rPr>
              <a:t>Data Quality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6103F9C-0CAB-4C2A-A9DB-05C81A28AC9A}"/>
              </a:ext>
            </a:extLst>
          </p:cNvPr>
          <p:cNvGrpSpPr/>
          <p:nvPr/>
        </p:nvGrpSpPr>
        <p:grpSpPr>
          <a:xfrm>
            <a:off x="5579950" y="5339471"/>
            <a:ext cx="809737" cy="762000"/>
            <a:chOff x="5579950" y="5339471"/>
            <a:chExt cx="809737" cy="762000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7F727CB0-61F9-4AD5-9B4E-C9F206A27110}"/>
                </a:ext>
              </a:extLst>
            </p:cNvPr>
            <p:cNvGrpSpPr/>
            <p:nvPr/>
          </p:nvGrpSpPr>
          <p:grpSpPr>
            <a:xfrm flipH="1">
              <a:off x="5799137" y="5339471"/>
              <a:ext cx="590550" cy="762000"/>
              <a:chOff x="5799137" y="3048000"/>
              <a:chExt cx="590550" cy="762000"/>
            </a:xfrm>
            <a:solidFill>
              <a:srgbClr val="11111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9B624CC5-3B78-4A1A-990F-3A1FC5783B7E}"/>
                  </a:ext>
                </a:extLst>
              </p:cNvPr>
              <p:cNvSpPr/>
              <p:nvPr/>
            </p:nvSpPr>
            <p:spPr>
              <a:xfrm>
                <a:off x="5799137" y="3048000"/>
                <a:ext cx="590550" cy="762000"/>
              </a:xfrm>
              <a:custGeom>
                <a:avLst/>
                <a:gdLst>
                  <a:gd name="connsiteX0" fmla="*/ 533400 w 590550"/>
                  <a:gd name="connsiteY0" fmla="*/ 704850 h 762000"/>
                  <a:gd name="connsiteX1" fmla="*/ 57150 w 590550"/>
                  <a:gd name="connsiteY1" fmla="*/ 704850 h 762000"/>
                  <a:gd name="connsiteX2" fmla="*/ 57150 w 590550"/>
                  <a:gd name="connsiteY2" fmla="*/ 57150 h 762000"/>
                  <a:gd name="connsiteX3" fmla="*/ 533400 w 590550"/>
                  <a:gd name="connsiteY3" fmla="*/ 57150 h 762000"/>
                  <a:gd name="connsiteX4" fmla="*/ 533400 w 590550"/>
                  <a:gd name="connsiteY4" fmla="*/ 704850 h 762000"/>
                  <a:gd name="connsiteX5" fmla="*/ 590550 w 590550"/>
                  <a:gd name="connsiteY5" fmla="*/ 0 h 762000"/>
                  <a:gd name="connsiteX6" fmla="*/ 0 w 590550"/>
                  <a:gd name="connsiteY6" fmla="*/ 0 h 762000"/>
                  <a:gd name="connsiteX7" fmla="*/ 0 w 590550"/>
                  <a:gd name="connsiteY7" fmla="*/ 762000 h 762000"/>
                  <a:gd name="connsiteX8" fmla="*/ 590550 w 590550"/>
                  <a:gd name="connsiteY8" fmla="*/ 762000 h 762000"/>
                  <a:gd name="connsiteX9" fmla="*/ 590550 w 590550"/>
                  <a:gd name="connsiteY9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550" h="762000">
                    <a:moveTo>
                      <a:pt x="533400" y="704850"/>
                    </a:moveTo>
                    <a:lnTo>
                      <a:pt x="57150" y="704850"/>
                    </a:lnTo>
                    <a:lnTo>
                      <a:pt x="57150" y="57150"/>
                    </a:lnTo>
                    <a:lnTo>
                      <a:pt x="533400" y="57150"/>
                    </a:lnTo>
                    <a:lnTo>
                      <a:pt x="533400" y="704850"/>
                    </a:lnTo>
                    <a:close/>
                    <a:moveTo>
                      <a:pt x="590550" y="0"/>
                    </a:moveTo>
                    <a:lnTo>
                      <a:pt x="0" y="0"/>
                    </a:lnTo>
                    <a:lnTo>
                      <a:pt x="0" y="762000"/>
                    </a:lnTo>
                    <a:lnTo>
                      <a:pt x="590550" y="762000"/>
                    </a:lnTo>
                    <a:lnTo>
                      <a:pt x="5905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F21D0F4-45C5-4D1C-993F-D752034EB130}"/>
                  </a:ext>
                </a:extLst>
              </p:cNvPr>
              <p:cNvSpPr/>
              <p:nvPr/>
            </p:nvSpPr>
            <p:spPr>
              <a:xfrm>
                <a:off x="6189662" y="3162300"/>
                <a:ext cx="76200" cy="76200"/>
              </a:xfrm>
              <a:custGeom>
                <a:avLst/>
                <a:gdLst>
                  <a:gd name="connsiteX0" fmla="*/ 0 w 76200"/>
                  <a:gd name="connsiteY0" fmla="*/ 0 h 76200"/>
                  <a:gd name="connsiteX1" fmla="*/ 76200 w 76200"/>
                  <a:gd name="connsiteY1" fmla="*/ 0 h 76200"/>
                  <a:gd name="connsiteX2" fmla="*/ 76200 w 76200"/>
                  <a:gd name="connsiteY2" fmla="*/ 76200 h 76200"/>
                  <a:gd name="connsiteX3" fmla="*/ 0 w 76200"/>
                  <a:gd name="connsiteY3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76200">
                    <a:moveTo>
                      <a:pt x="0" y="0"/>
                    </a:moveTo>
                    <a:lnTo>
                      <a:pt x="76200" y="0"/>
                    </a:lnTo>
                    <a:lnTo>
                      <a:pt x="76200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AEE6FA7-C4D3-4B2F-A6B8-737F7AA5F346}"/>
                  </a:ext>
                </a:extLst>
              </p:cNvPr>
              <p:cNvSpPr/>
              <p:nvPr/>
            </p:nvSpPr>
            <p:spPr>
              <a:xfrm>
                <a:off x="5922962" y="3181350"/>
                <a:ext cx="190500" cy="38100"/>
              </a:xfrm>
              <a:custGeom>
                <a:avLst/>
                <a:gdLst>
                  <a:gd name="connsiteX0" fmla="*/ 0 w 190500"/>
                  <a:gd name="connsiteY0" fmla="*/ 0 h 38100"/>
                  <a:gd name="connsiteX1" fmla="*/ 190500 w 190500"/>
                  <a:gd name="connsiteY1" fmla="*/ 0 h 38100"/>
                  <a:gd name="connsiteX2" fmla="*/ 190500 w 190500"/>
                  <a:gd name="connsiteY2" fmla="*/ 38100 h 38100"/>
                  <a:gd name="connsiteX3" fmla="*/ 0 w 190500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38100">
                    <a:moveTo>
                      <a:pt x="0" y="0"/>
                    </a:moveTo>
                    <a:lnTo>
                      <a:pt x="190500" y="0"/>
                    </a:lnTo>
                    <a:lnTo>
                      <a:pt x="1905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D548545-5750-4E86-B9DB-E91BD30877D1}"/>
                  </a:ext>
                </a:extLst>
              </p:cNvPr>
              <p:cNvSpPr/>
              <p:nvPr/>
            </p:nvSpPr>
            <p:spPr>
              <a:xfrm>
                <a:off x="6189662" y="3314700"/>
                <a:ext cx="76200" cy="76200"/>
              </a:xfrm>
              <a:custGeom>
                <a:avLst/>
                <a:gdLst>
                  <a:gd name="connsiteX0" fmla="*/ 0 w 76200"/>
                  <a:gd name="connsiteY0" fmla="*/ 0 h 76200"/>
                  <a:gd name="connsiteX1" fmla="*/ 76200 w 76200"/>
                  <a:gd name="connsiteY1" fmla="*/ 0 h 76200"/>
                  <a:gd name="connsiteX2" fmla="*/ 76200 w 76200"/>
                  <a:gd name="connsiteY2" fmla="*/ 76200 h 76200"/>
                  <a:gd name="connsiteX3" fmla="*/ 0 w 76200"/>
                  <a:gd name="connsiteY3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76200">
                    <a:moveTo>
                      <a:pt x="0" y="0"/>
                    </a:moveTo>
                    <a:lnTo>
                      <a:pt x="76200" y="0"/>
                    </a:lnTo>
                    <a:lnTo>
                      <a:pt x="76200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F30DF8BE-57E9-40F5-9EE2-602CCCA16768}"/>
                  </a:ext>
                </a:extLst>
              </p:cNvPr>
              <p:cNvSpPr/>
              <p:nvPr/>
            </p:nvSpPr>
            <p:spPr>
              <a:xfrm>
                <a:off x="5922962" y="3333750"/>
                <a:ext cx="190500" cy="38100"/>
              </a:xfrm>
              <a:custGeom>
                <a:avLst/>
                <a:gdLst>
                  <a:gd name="connsiteX0" fmla="*/ 0 w 190500"/>
                  <a:gd name="connsiteY0" fmla="*/ 0 h 38100"/>
                  <a:gd name="connsiteX1" fmla="*/ 190500 w 190500"/>
                  <a:gd name="connsiteY1" fmla="*/ 0 h 38100"/>
                  <a:gd name="connsiteX2" fmla="*/ 190500 w 190500"/>
                  <a:gd name="connsiteY2" fmla="*/ 38100 h 38100"/>
                  <a:gd name="connsiteX3" fmla="*/ 0 w 190500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38100">
                    <a:moveTo>
                      <a:pt x="0" y="0"/>
                    </a:moveTo>
                    <a:lnTo>
                      <a:pt x="190500" y="0"/>
                    </a:lnTo>
                    <a:lnTo>
                      <a:pt x="1905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71144D8-8747-45DA-BCEA-5CC4C2FBB788}"/>
                  </a:ext>
                </a:extLst>
              </p:cNvPr>
              <p:cNvSpPr/>
              <p:nvPr/>
            </p:nvSpPr>
            <p:spPr>
              <a:xfrm>
                <a:off x="6189662" y="3467100"/>
                <a:ext cx="76200" cy="76200"/>
              </a:xfrm>
              <a:custGeom>
                <a:avLst/>
                <a:gdLst>
                  <a:gd name="connsiteX0" fmla="*/ 0 w 76200"/>
                  <a:gd name="connsiteY0" fmla="*/ 0 h 76200"/>
                  <a:gd name="connsiteX1" fmla="*/ 76200 w 76200"/>
                  <a:gd name="connsiteY1" fmla="*/ 0 h 76200"/>
                  <a:gd name="connsiteX2" fmla="*/ 76200 w 76200"/>
                  <a:gd name="connsiteY2" fmla="*/ 76200 h 76200"/>
                  <a:gd name="connsiteX3" fmla="*/ 0 w 76200"/>
                  <a:gd name="connsiteY3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76200">
                    <a:moveTo>
                      <a:pt x="0" y="0"/>
                    </a:moveTo>
                    <a:lnTo>
                      <a:pt x="76200" y="0"/>
                    </a:lnTo>
                    <a:lnTo>
                      <a:pt x="76200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6CC6700-5656-43B0-9058-C85C72D3A1D8}"/>
                  </a:ext>
                </a:extLst>
              </p:cNvPr>
              <p:cNvSpPr/>
              <p:nvPr/>
            </p:nvSpPr>
            <p:spPr>
              <a:xfrm>
                <a:off x="5922962" y="3486150"/>
                <a:ext cx="190500" cy="38100"/>
              </a:xfrm>
              <a:custGeom>
                <a:avLst/>
                <a:gdLst>
                  <a:gd name="connsiteX0" fmla="*/ 0 w 190500"/>
                  <a:gd name="connsiteY0" fmla="*/ 0 h 38100"/>
                  <a:gd name="connsiteX1" fmla="*/ 190500 w 190500"/>
                  <a:gd name="connsiteY1" fmla="*/ 0 h 38100"/>
                  <a:gd name="connsiteX2" fmla="*/ 190500 w 190500"/>
                  <a:gd name="connsiteY2" fmla="*/ 38100 h 38100"/>
                  <a:gd name="connsiteX3" fmla="*/ 0 w 190500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38100">
                    <a:moveTo>
                      <a:pt x="0" y="0"/>
                    </a:moveTo>
                    <a:lnTo>
                      <a:pt x="190500" y="0"/>
                    </a:lnTo>
                    <a:lnTo>
                      <a:pt x="1905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5554A2E2-F86A-48D0-94C0-4D52FCBD9688}"/>
                  </a:ext>
                </a:extLst>
              </p:cNvPr>
              <p:cNvSpPr/>
              <p:nvPr/>
            </p:nvSpPr>
            <p:spPr>
              <a:xfrm>
                <a:off x="6189662" y="3619500"/>
                <a:ext cx="76200" cy="76200"/>
              </a:xfrm>
              <a:custGeom>
                <a:avLst/>
                <a:gdLst>
                  <a:gd name="connsiteX0" fmla="*/ 0 w 76200"/>
                  <a:gd name="connsiteY0" fmla="*/ 0 h 76200"/>
                  <a:gd name="connsiteX1" fmla="*/ 76200 w 76200"/>
                  <a:gd name="connsiteY1" fmla="*/ 0 h 76200"/>
                  <a:gd name="connsiteX2" fmla="*/ 76200 w 76200"/>
                  <a:gd name="connsiteY2" fmla="*/ 76200 h 76200"/>
                  <a:gd name="connsiteX3" fmla="*/ 0 w 76200"/>
                  <a:gd name="connsiteY3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76200">
                    <a:moveTo>
                      <a:pt x="0" y="0"/>
                    </a:moveTo>
                    <a:lnTo>
                      <a:pt x="76200" y="0"/>
                    </a:lnTo>
                    <a:lnTo>
                      <a:pt x="76200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25C1F87A-1D3D-42EB-9E32-C839B60415B6}"/>
                  </a:ext>
                </a:extLst>
              </p:cNvPr>
              <p:cNvSpPr/>
              <p:nvPr/>
            </p:nvSpPr>
            <p:spPr>
              <a:xfrm>
                <a:off x="5922962" y="3638550"/>
                <a:ext cx="190500" cy="38100"/>
              </a:xfrm>
              <a:custGeom>
                <a:avLst/>
                <a:gdLst>
                  <a:gd name="connsiteX0" fmla="*/ 0 w 190500"/>
                  <a:gd name="connsiteY0" fmla="*/ 0 h 38100"/>
                  <a:gd name="connsiteX1" fmla="*/ 190500 w 190500"/>
                  <a:gd name="connsiteY1" fmla="*/ 0 h 38100"/>
                  <a:gd name="connsiteX2" fmla="*/ 190500 w 190500"/>
                  <a:gd name="connsiteY2" fmla="*/ 38100 h 38100"/>
                  <a:gd name="connsiteX3" fmla="*/ 0 w 190500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38100">
                    <a:moveTo>
                      <a:pt x="0" y="0"/>
                    </a:moveTo>
                    <a:lnTo>
                      <a:pt x="190500" y="0"/>
                    </a:lnTo>
                    <a:lnTo>
                      <a:pt x="1905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4A4BC53-9359-4C83-876B-A2B19E5A2760}"/>
                </a:ext>
              </a:extLst>
            </p:cNvPr>
            <p:cNvSpPr/>
            <p:nvPr/>
          </p:nvSpPr>
          <p:spPr>
            <a:xfrm>
              <a:off x="5579950" y="5529971"/>
              <a:ext cx="300037" cy="3790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2E30BDE-B2C7-4413-A2E2-262CB2150EC9}"/>
                </a:ext>
              </a:extLst>
            </p:cNvPr>
            <p:cNvGrpSpPr/>
            <p:nvPr/>
          </p:nvGrpSpPr>
          <p:grpSpPr>
            <a:xfrm>
              <a:off x="5579950" y="5570453"/>
              <a:ext cx="300037" cy="300037"/>
              <a:chOff x="5837237" y="3171825"/>
              <a:chExt cx="514350" cy="514350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8370CAE-DAA9-4A38-AD52-8BB461A8548B}"/>
                  </a:ext>
                </a:extLst>
              </p:cNvPr>
              <p:cNvSpPr/>
              <p:nvPr/>
            </p:nvSpPr>
            <p:spPr>
              <a:xfrm>
                <a:off x="5837237" y="3171825"/>
                <a:ext cx="514350" cy="514350"/>
              </a:xfrm>
              <a:custGeom>
                <a:avLst/>
                <a:gdLst>
                  <a:gd name="connsiteX0" fmla="*/ 0 w 514350"/>
                  <a:gd name="connsiteY0" fmla="*/ 0 h 514350"/>
                  <a:gd name="connsiteX1" fmla="*/ 0 w 514350"/>
                  <a:gd name="connsiteY1" fmla="*/ 514350 h 514350"/>
                  <a:gd name="connsiteX2" fmla="*/ 514350 w 514350"/>
                  <a:gd name="connsiteY2" fmla="*/ 514350 h 514350"/>
                  <a:gd name="connsiteX3" fmla="*/ 514350 w 514350"/>
                  <a:gd name="connsiteY3" fmla="*/ 0 h 514350"/>
                  <a:gd name="connsiteX4" fmla="*/ 457200 w 514350"/>
                  <a:gd name="connsiteY4" fmla="*/ 457200 h 514350"/>
                  <a:gd name="connsiteX5" fmla="*/ 57150 w 514350"/>
                  <a:gd name="connsiteY5" fmla="*/ 457200 h 514350"/>
                  <a:gd name="connsiteX6" fmla="*/ 57150 w 514350"/>
                  <a:gd name="connsiteY6" fmla="*/ 57150 h 514350"/>
                  <a:gd name="connsiteX7" fmla="*/ 457200 w 514350"/>
                  <a:gd name="connsiteY7" fmla="*/ 57150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350" h="514350">
                    <a:moveTo>
                      <a:pt x="0" y="0"/>
                    </a:moveTo>
                    <a:lnTo>
                      <a:pt x="0" y="514350"/>
                    </a:lnTo>
                    <a:lnTo>
                      <a:pt x="514350" y="514350"/>
                    </a:lnTo>
                    <a:lnTo>
                      <a:pt x="514350" y="0"/>
                    </a:lnTo>
                    <a:close/>
                    <a:moveTo>
                      <a:pt x="457200" y="457200"/>
                    </a:moveTo>
                    <a:lnTo>
                      <a:pt x="57150" y="457200"/>
                    </a:lnTo>
                    <a:lnTo>
                      <a:pt x="57150" y="57150"/>
                    </a:lnTo>
                    <a:lnTo>
                      <a:pt x="457200" y="57150"/>
                    </a:lnTo>
                    <a:close/>
                  </a:path>
                </a:pathLst>
              </a:custGeom>
              <a:solidFill>
                <a:srgbClr val="1111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18C72D03-54CC-49E1-9017-11135ACB2210}"/>
                  </a:ext>
                </a:extLst>
              </p:cNvPr>
              <p:cNvSpPr/>
              <p:nvPr/>
            </p:nvSpPr>
            <p:spPr>
              <a:xfrm>
                <a:off x="5926371" y="3289106"/>
                <a:ext cx="336099" cy="256193"/>
              </a:xfrm>
              <a:custGeom>
                <a:avLst/>
                <a:gdLst>
                  <a:gd name="connsiteX0" fmla="*/ 336099 w 336099"/>
                  <a:gd name="connsiteY0" fmla="*/ 40815 h 256193"/>
                  <a:gd name="connsiteX1" fmla="*/ 296094 w 336099"/>
                  <a:gd name="connsiteY1" fmla="*/ 0 h 256193"/>
                  <a:gd name="connsiteX2" fmla="*/ 116710 w 336099"/>
                  <a:gd name="connsiteY2" fmla="*/ 175784 h 256193"/>
                  <a:gd name="connsiteX3" fmla="*/ 40415 w 336099"/>
                  <a:gd name="connsiteY3" fmla="*/ 99489 h 256193"/>
                  <a:gd name="connsiteX4" fmla="*/ 0 w 336099"/>
                  <a:gd name="connsiteY4" fmla="*/ 139894 h 256193"/>
                  <a:gd name="connsiteX5" fmla="*/ 116300 w 336099"/>
                  <a:gd name="connsiteY5" fmla="*/ 256194 h 256193"/>
                  <a:gd name="connsiteX6" fmla="*/ 336099 w 336099"/>
                  <a:gd name="connsiteY6" fmla="*/ 40815 h 256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099" h="256193">
                    <a:moveTo>
                      <a:pt x="336099" y="40815"/>
                    </a:moveTo>
                    <a:lnTo>
                      <a:pt x="296094" y="0"/>
                    </a:lnTo>
                    <a:lnTo>
                      <a:pt x="116710" y="175784"/>
                    </a:lnTo>
                    <a:lnTo>
                      <a:pt x="40415" y="99489"/>
                    </a:lnTo>
                    <a:lnTo>
                      <a:pt x="0" y="139894"/>
                    </a:lnTo>
                    <a:lnTo>
                      <a:pt x="116300" y="256194"/>
                    </a:lnTo>
                    <a:lnTo>
                      <a:pt x="336099" y="40815"/>
                    </a:lnTo>
                    <a:close/>
                  </a:path>
                </a:pathLst>
              </a:custGeom>
              <a:solidFill>
                <a:srgbClr val="1111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6CDA55BE-0387-4E40-8372-BC273DBA70D4}"/>
              </a:ext>
            </a:extLst>
          </p:cNvPr>
          <p:cNvSpPr/>
          <p:nvPr/>
        </p:nvSpPr>
        <p:spPr>
          <a:xfrm>
            <a:off x="8134350" y="4414387"/>
            <a:ext cx="1700213" cy="3988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picture containing diagram&#10;&#10;Description automatically generated">
            <a:extLst>
              <a:ext uri="{FF2B5EF4-FFF2-40B4-BE49-F238E27FC236}">
                <a16:creationId xmlns:a16="http://schemas.microsoft.com/office/drawing/2014/main" id="{8DF88BC6-9879-44DB-BF44-E65BBD7F5C6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7965029" y="4259570"/>
            <a:ext cx="2231350" cy="7311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DCB523-4769-4377-93B9-55DC254FC831}"/>
              </a:ext>
            </a:extLst>
          </p:cNvPr>
          <p:cNvSpPr txBox="1"/>
          <p:nvPr/>
        </p:nvSpPr>
        <p:spPr>
          <a:xfrm>
            <a:off x="8260193" y="4471250"/>
            <a:ext cx="16410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+mn-lt"/>
              </a:rPr>
              <a:t>Data Lineage</a:t>
            </a:r>
          </a:p>
        </p:txBody>
      </p:sp>
      <p:sp>
        <p:nvSpPr>
          <p:cNvPr id="27" name="Graphic 16" descr="Arrow Down outline">
            <a:extLst>
              <a:ext uri="{FF2B5EF4-FFF2-40B4-BE49-F238E27FC236}">
                <a16:creationId xmlns:a16="http://schemas.microsoft.com/office/drawing/2014/main" id="{8AA41A49-761F-4F54-9EE4-5F6BB108321D}"/>
              </a:ext>
            </a:extLst>
          </p:cNvPr>
          <p:cNvSpPr/>
          <p:nvPr/>
        </p:nvSpPr>
        <p:spPr>
          <a:xfrm flipH="1">
            <a:off x="5942012" y="4173647"/>
            <a:ext cx="304800" cy="625817"/>
          </a:xfrm>
          <a:custGeom>
            <a:avLst/>
            <a:gdLst>
              <a:gd name="connsiteX0" fmla="*/ 152283 w 304800"/>
              <a:gd name="connsiteY0" fmla="*/ 0 h 800098"/>
              <a:gd name="connsiteX1" fmla="*/ 142758 w 304800"/>
              <a:gd name="connsiteY1" fmla="*/ 9525 h 800098"/>
              <a:gd name="connsiteX2" fmla="*/ 142758 w 304800"/>
              <a:gd name="connsiteY2" fmla="*/ 767353 h 800098"/>
              <a:gd name="connsiteX3" fmla="*/ 142662 w 304800"/>
              <a:gd name="connsiteY3" fmla="*/ 767447 h 800098"/>
              <a:gd name="connsiteX4" fmla="*/ 142596 w 304800"/>
              <a:gd name="connsiteY4" fmla="*/ 767420 h 800098"/>
              <a:gd name="connsiteX5" fmla="*/ 16142 w 304800"/>
              <a:gd name="connsiteY5" fmla="*/ 640966 h 800098"/>
              <a:gd name="connsiteX6" fmla="*/ 2674 w 304800"/>
              <a:gd name="connsiteY6" fmla="*/ 641200 h 800098"/>
              <a:gd name="connsiteX7" fmla="*/ 2674 w 304800"/>
              <a:gd name="connsiteY7" fmla="*/ 654434 h 800098"/>
              <a:gd name="connsiteX8" fmla="*/ 145549 w 304800"/>
              <a:gd name="connsiteY8" fmla="*/ 797309 h 800098"/>
              <a:gd name="connsiteX9" fmla="*/ 159017 w 304800"/>
              <a:gd name="connsiteY9" fmla="*/ 797309 h 800098"/>
              <a:gd name="connsiteX10" fmla="*/ 301892 w 304800"/>
              <a:gd name="connsiteY10" fmla="*/ 654434 h 800098"/>
              <a:gd name="connsiteX11" fmla="*/ 302127 w 304800"/>
              <a:gd name="connsiteY11" fmla="*/ 640966 h 800098"/>
              <a:gd name="connsiteX12" fmla="*/ 288658 w 304800"/>
              <a:gd name="connsiteY12" fmla="*/ 640732 h 800098"/>
              <a:gd name="connsiteX13" fmla="*/ 288424 w 304800"/>
              <a:gd name="connsiteY13" fmla="*/ 640966 h 800098"/>
              <a:gd name="connsiteX14" fmla="*/ 161970 w 304800"/>
              <a:gd name="connsiteY14" fmla="*/ 767420 h 800098"/>
              <a:gd name="connsiteX15" fmla="*/ 161836 w 304800"/>
              <a:gd name="connsiteY15" fmla="*/ 767419 h 800098"/>
              <a:gd name="connsiteX16" fmla="*/ 161808 w 304800"/>
              <a:gd name="connsiteY16" fmla="*/ 767353 h 800098"/>
              <a:gd name="connsiteX17" fmla="*/ 161808 w 304800"/>
              <a:gd name="connsiteY17" fmla="*/ 9525 h 800098"/>
              <a:gd name="connsiteX18" fmla="*/ 152283 w 304800"/>
              <a:gd name="connsiteY18" fmla="*/ 0 h 80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800098">
                <a:moveTo>
                  <a:pt x="152283" y="0"/>
                </a:moveTo>
                <a:cubicBezTo>
                  <a:pt x="147022" y="0"/>
                  <a:pt x="142758" y="4265"/>
                  <a:pt x="142758" y="9525"/>
                </a:cubicBezTo>
                <a:lnTo>
                  <a:pt x="142758" y="767353"/>
                </a:lnTo>
                <a:cubicBezTo>
                  <a:pt x="142757" y="767405"/>
                  <a:pt x="142714" y="767447"/>
                  <a:pt x="142662" y="767447"/>
                </a:cubicBezTo>
                <a:cubicBezTo>
                  <a:pt x="142637" y="767446"/>
                  <a:pt x="142613" y="767437"/>
                  <a:pt x="142596" y="767420"/>
                </a:cubicBezTo>
                <a:lnTo>
                  <a:pt x="16142" y="640966"/>
                </a:lnTo>
                <a:cubicBezTo>
                  <a:pt x="12358" y="637311"/>
                  <a:pt x="6329" y="637416"/>
                  <a:pt x="2674" y="641200"/>
                </a:cubicBezTo>
                <a:cubicBezTo>
                  <a:pt x="-891" y="644891"/>
                  <a:pt x="-891" y="650743"/>
                  <a:pt x="2674" y="654434"/>
                </a:cubicBezTo>
                <a:lnTo>
                  <a:pt x="145549" y="797309"/>
                </a:lnTo>
                <a:cubicBezTo>
                  <a:pt x="149268" y="801028"/>
                  <a:pt x="155298" y="801028"/>
                  <a:pt x="159017" y="797309"/>
                </a:cubicBezTo>
                <a:lnTo>
                  <a:pt x="301892" y="654434"/>
                </a:lnTo>
                <a:cubicBezTo>
                  <a:pt x="305677" y="650779"/>
                  <a:pt x="305781" y="644750"/>
                  <a:pt x="302127" y="640966"/>
                </a:cubicBezTo>
                <a:cubicBezTo>
                  <a:pt x="298472" y="637182"/>
                  <a:pt x="292442" y="637077"/>
                  <a:pt x="288658" y="640732"/>
                </a:cubicBezTo>
                <a:cubicBezTo>
                  <a:pt x="288578" y="640809"/>
                  <a:pt x="288500" y="640887"/>
                  <a:pt x="288424" y="640966"/>
                </a:cubicBezTo>
                <a:lnTo>
                  <a:pt x="161970" y="767420"/>
                </a:lnTo>
                <a:cubicBezTo>
                  <a:pt x="161933" y="767457"/>
                  <a:pt x="161872" y="767456"/>
                  <a:pt x="161836" y="767419"/>
                </a:cubicBezTo>
                <a:cubicBezTo>
                  <a:pt x="161819" y="767401"/>
                  <a:pt x="161808" y="767378"/>
                  <a:pt x="161808" y="767353"/>
                </a:cubicBezTo>
                <a:lnTo>
                  <a:pt x="161808" y="9525"/>
                </a:lnTo>
                <a:cubicBezTo>
                  <a:pt x="161808" y="4265"/>
                  <a:pt x="157544" y="0"/>
                  <a:pt x="152283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65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29091-1CAC-4F0C-A014-489576CEE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492" y="308841"/>
            <a:ext cx="11357841" cy="763600"/>
          </a:xfrm>
        </p:spPr>
        <p:txBody>
          <a:bodyPr/>
          <a:lstStyle/>
          <a:p>
            <a:r>
              <a:rPr lang="en-US" dirty="0"/>
              <a:t>Integration</a:t>
            </a:r>
          </a:p>
        </p:txBody>
      </p:sp>
      <p:pic>
        <p:nvPicPr>
          <p:cNvPr id="6" name="slide 21">
            <a:hlinkClick r:id="" action="ppaction://media"/>
            <a:extLst>
              <a:ext uri="{FF2B5EF4-FFF2-40B4-BE49-F238E27FC236}">
                <a16:creationId xmlns:a16="http://schemas.microsoft.com/office/drawing/2014/main" id="{36F9984F-4584-4F44-ADFB-67D0019895D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27287" y="1072441"/>
            <a:ext cx="8746045" cy="49196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FE678C4-1CA3-44F3-B3E1-528CEB860EF0}"/>
              </a:ext>
            </a:extLst>
          </p:cNvPr>
          <p:cNvSpPr/>
          <p:nvPr/>
        </p:nvSpPr>
        <p:spPr>
          <a:xfrm>
            <a:off x="3027289" y="1072441"/>
            <a:ext cx="8746044" cy="4919650"/>
          </a:xfrm>
          <a:prstGeom prst="rect">
            <a:avLst/>
          </a:prstGeom>
          <a:noFill/>
          <a:ln w="50800">
            <a:solidFill>
              <a:srgbClr val="00B5E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22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747DB-F3C2-4360-87B1-6DF91FB8C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Exciting Developments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11A176-C8E2-4CBF-A10E-B5B762E78F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492" y="1384233"/>
            <a:ext cx="11357841" cy="4783956"/>
          </a:xfrm>
        </p:spPr>
        <p:txBody>
          <a:bodyPr/>
          <a:lstStyle/>
          <a:p>
            <a:r>
              <a:rPr lang="en-US" sz="2000" b="1" dirty="0"/>
              <a:t>Execution in Spark</a:t>
            </a:r>
          </a:p>
          <a:p>
            <a:pPr lvl="1"/>
            <a:r>
              <a:rPr lang="en-US" sz="2000" dirty="0"/>
              <a:t>Active collaboration with </a:t>
            </a:r>
            <a:r>
              <a:rPr lang="en-US" sz="2000" b="1" dirty="0"/>
              <a:t>Databricks</a:t>
            </a:r>
          </a:p>
          <a:p>
            <a:pPr marL="596900" lvl="1" indent="0">
              <a:buNone/>
            </a:pPr>
            <a:endParaRPr lang="en-US" sz="2000" dirty="0"/>
          </a:p>
          <a:p>
            <a:r>
              <a:rPr lang="en-US" sz="2000" b="1" dirty="0"/>
              <a:t>Authoring with Rosetta</a:t>
            </a:r>
          </a:p>
          <a:p>
            <a:pPr lvl="1"/>
            <a:r>
              <a:rPr lang="en-US" sz="2000" dirty="0"/>
              <a:t>Successful tech sprint in Q2 with </a:t>
            </a:r>
            <a:r>
              <a:rPr lang="en-US" sz="2000" b="1" dirty="0" err="1"/>
              <a:t>REGnosys</a:t>
            </a:r>
            <a:endParaRPr lang="en-US" sz="2000" b="1" dirty="0"/>
          </a:p>
          <a:p>
            <a:pPr lvl="1"/>
            <a:endParaRPr lang="en-US" sz="2000" dirty="0"/>
          </a:p>
          <a:p>
            <a:r>
              <a:rPr lang="en-US" sz="2000" b="1" dirty="0"/>
              <a:t>Authoring with Scala</a:t>
            </a:r>
          </a:p>
          <a:p>
            <a:pPr lvl="1"/>
            <a:r>
              <a:rPr lang="en-US" sz="2000" dirty="0"/>
              <a:t>Active collaboration with </a:t>
            </a:r>
            <a:r>
              <a:rPr lang="en-US" sz="2000" b="1" dirty="0"/>
              <a:t>Capital One</a:t>
            </a:r>
          </a:p>
          <a:p>
            <a:pPr lvl="1"/>
            <a:endParaRPr lang="en-US" sz="2000" b="1" dirty="0"/>
          </a:p>
          <a:p>
            <a:r>
              <a:rPr lang="en-US" sz="2400" b="1" dirty="0"/>
              <a:t>Integration with Legend</a:t>
            </a:r>
          </a:p>
          <a:p>
            <a:pPr lvl="1"/>
            <a:r>
              <a:rPr lang="en-US" sz="2000" dirty="0"/>
              <a:t>Collaboration with Goldman Sachs and Microsoft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E8CB8C-B313-48DA-85FD-2DCCAEF54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Tx/>
            </a:pPr>
            <a:fld id="{00000000-1234-1234-1234-123412341234}" type="slidenum">
              <a:rPr lang="en" kern="1200" smtClean="0"/>
              <a:pPr>
                <a:buClrTx/>
              </a:pPr>
              <a:t>35</a:t>
            </a:fld>
            <a:endParaRPr lang="en" kern="1200"/>
          </a:p>
        </p:txBody>
      </p:sp>
    </p:spTree>
    <p:extLst>
      <p:ext uri="{BB962C8B-B14F-4D97-AF65-F5344CB8AC3E}">
        <p14:creationId xmlns:p14="http://schemas.microsoft.com/office/powerpoint/2010/main" val="156375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21;p9">
            <a:extLst>
              <a:ext uri="{FF2B5EF4-FFF2-40B4-BE49-F238E27FC236}">
                <a16:creationId xmlns:a16="http://schemas.microsoft.com/office/drawing/2014/main" id="{88086A18-E5B5-4536-8B5A-1578268F7E2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48547" y="814152"/>
            <a:ext cx="7624786" cy="52296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4CFEA4-947E-4EC1-B06D-5911503ED498}"/>
              </a:ext>
            </a:extLst>
          </p:cNvPr>
          <p:cNvSpPr txBox="1"/>
          <p:nvPr/>
        </p:nvSpPr>
        <p:spPr>
          <a:xfrm>
            <a:off x="4148548" y="1138379"/>
            <a:ext cx="7624785" cy="3606189"/>
          </a:xfrm>
          <a:prstGeom prst="rect">
            <a:avLst/>
          </a:prstGeom>
          <a:solidFill>
            <a:schemeClr val="lt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accent2"/>
                </a:solidFill>
                <a:latin typeface="Avenir Next LT Pro" panose="020B0504020202020204" pitchFamily="34" charset="0"/>
              </a:rPr>
              <a:t>Open-source Success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Incredible partnerships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Incredible potential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accent2"/>
                </a:solidFill>
                <a:latin typeface="Avenir Next LT Pro" panose="020B0504020202020204" pitchFamily="34" charset="0"/>
              </a:rPr>
              <a:t>Roadmap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Execution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Spark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Microservice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Creation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Scala and more…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Quality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More insight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More Bosque verifier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Integration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Data Management &amp; Data Quality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Ontologies &amp; semantic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accent2"/>
                </a:solidFill>
                <a:latin typeface="Avenir Next LT Pro" panose="020B0504020202020204" pitchFamily="34" charset="0"/>
              </a:rPr>
              <a:t>Get Involved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2"/>
                </a:solidFill>
                <a:latin typeface="Avenir Next LT Pro" panose="020B0504020202020204" pitchFamily="34" charset="0"/>
              </a:rPr>
              <a:t>Your creativity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C1623416-4A82-420F-83DE-556EF0D86A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92" y="2814976"/>
            <a:ext cx="3600144" cy="122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66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77F5A-6686-4379-AA8F-C5E98ABEE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Regulation Pipeline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742FE21-55B4-497D-90B4-DF5DA14152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6241827"/>
              </p:ext>
            </p:extLst>
          </p:nvPr>
        </p:nvGraphicFramePr>
        <p:xfrm>
          <a:off x="1641759" y="3574362"/>
          <a:ext cx="10512862" cy="2538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EB4F9276-F126-48D0-A476-8C9F011068AD}"/>
              </a:ext>
            </a:extLst>
          </p:cNvPr>
          <p:cNvGrpSpPr/>
          <p:nvPr/>
        </p:nvGrpSpPr>
        <p:grpSpPr>
          <a:xfrm>
            <a:off x="1906384" y="1310988"/>
            <a:ext cx="3115510" cy="1972650"/>
            <a:chOff x="920770" y="1183750"/>
            <a:chExt cx="3116322" cy="197316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9F76CD1-655A-4733-914C-ECD1BAA763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0770" y="1183750"/>
              <a:ext cx="1752887" cy="1973164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9F7F9DC-19B3-4610-B2DA-7A75285E3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35439" y="1329531"/>
              <a:ext cx="2001653" cy="117978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0FFF29D-B3BC-4C23-83D7-F3FA02797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80899" y="2052518"/>
              <a:ext cx="1510732" cy="98133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" name="Arrow: Bent-Up 10">
            <a:extLst>
              <a:ext uri="{FF2B5EF4-FFF2-40B4-BE49-F238E27FC236}">
                <a16:creationId xmlns:a16="http://schemas.microsoft.com/office/drawing/2014/main" id="{E8F52C89-9A91-4313-BC23-B4A532EEC8BE}"/>
              </a:ext>
            </a:extLst>
          </p:cNvPr>
          <p:cNvSpPr/>
          <p:nvPr/>
        </p:nvSpPr>
        <p:spPr>
          <a:xfrm rot="10800000">
            <a:off x="1090711" y="2277869"/>
            <a:ext cx="741176" cy="1881667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11" descr="Bank outline">
            <a:extLst>
              <a:ext uri="{FF2B5EF4-FFF2-40B4-BE49-F238E27FC236}">
                <a16:creationId xmlns:a16="http://schemas.microsoft.com/office/drawing/2014/main" id="{41DF06CA-8FD5-4B09-ADB7-6D53329CCF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7843" y="4304898"/>
            <a:ext cx="914162" cy="9141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7ECB9C-4133-4407-A1D1-0F2C48CEA047}"/>
              </a:ext>
            </a:extLst>
          </p:cNvPr>
          <p:cNvSpPr txBox="1"/>
          <p:nvPr/>
        </p:nvSpPr>
        <p:spPr>
          <a:xfrm>
            <a:off x="5021894" y="1609528"/>
            <a:ext cx="12679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/>
                </a:solidFill>
                <a:hlinkClick r:id="rId12"/>
              </a:rPr>
              <a:t>2052a Instructions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BDA00B-BE09-4AA7-B75D-8B32AFA91842}"/>
              </a:ext>
            </a:extLst>
          </p:cNvPr>
          <p:cNvSpPr txBox="1"/>
          <p:nvPr/>
        </p:nvSpPr>
        <p:spPr>
          <a:xfrm>
            <a:off x="5021894" y="1402701"/>
            <a:ext cx="106359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13"/>
              </a:rPr>
              <a:t>FR-2014-10-10</a:t>
            </a:r>
            <a:endParaRPr lang="en-US" sz="1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355280-0F0E-46EA-BEBB-B391F7997CFF}"/>
              </a:ext>
            </a:extLst>
          </p:cNvPr>
          <p:cNvSpPr txBox="1"/>
          <p:nvPr/>
        </p:nvSpPr>
        <p:spPr>
          <a:xfrm>
            <a:off x="5021894" y="1831744"/>
            <a:ext cx="138790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hlinkClick r:id="rId14"/>
              </a:rPr>
              <a:t>Basel-III-LCR-Formulas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19913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77F5A-6686-4379-AA8F-C5E98ABEE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Regulatory Reporting (DRR)</a:t>
            </a: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FA896909-44F8-4A57-8267-853E88553D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7048249"/>
              </p:ext>
            </p:extLst>
          </p:nvPr>
        </p:nvGraphicFramePr>
        <p:xfrm>
          <a:off x="8237890" y="1206349"/>
          <a:ext cx="3426888" cy="973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72B9E989-CCEC-4460-B1AD-3B6F8E9EB064}"/>
              </a:ext>
            </a:extLst>
          </p:cNvPr>
          <p:cNvGrpSpPr/>
          <p:nvPr/>
        </p:nvGrpSpPr>
        <p:grpSpPr>
          <a:xfrm>
            <a:off x="291924" y="2540640"/>
            <a:ext cx="3115510" cy="1972650"/>
            <a:chOff x="920770" y="1183750"/>
            <a:chExt cx="3116322" cy="197316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33A600A-7D63-4D68-A05C-E442E1CBB4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0770" y="1183750"/>
              <a:ext cx="1752887" cy="1973164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459625D-B1D6-4BAB-8CE0-6B41B40866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35439" y="1329531"/>
              <a:ext cx="2001653" cy="117978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3F7931C-6AEA-488A-BE8F-4E07EB72C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80899" y="2052518"/>
              <a:ext cx="1510732" cy="98133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aphicFrame>
        <p:nvGraphicFramePr>
          <p:cNvPr id="15" name="Content Placeholder 3">
            <a:extLst>
              <a:ext uri="{FF2B5EF4-FFF2-40B4-BE49-F238E27FC236}">
                <a16:creationId xmlns:a16="http://schemas.microsoft.com/office/drawing/2014/main" id="{5ECB0221-1DC8-4236-A012-FA644D6BA18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0344336"/>
              </p:ext>
            </p:extLst>
          </p:nvPr>
        </p:nvGraphicFramePr>
        <p:xfrm>
          <a:off x="8237890" y="3938781"/>
          <a:ext cx="3426888" cy="973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6" name="Content Placeholder 3">
            <a:extLst>
              <a:ext uri="{FF2B5EF4-FFF2-40B4-BE49-F238E27FC236}">
                <a16:creationId xmlns:a16="http://schemas.microsoft.com/office/drawing/2014/main" id="{68606857-8F3A-4915-9F17-48A4FEEF90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7357434"/>
              </p:ext>
            </p:extLst>
          </p:nvPr>
        </p:nvGraphicFramePr>
        <p:xfrm>
          <a:off x="8237890" y="4849591"/>
          <a:ext cx="3426888" cy="973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17" name="Content Placeholder 3">
            <a:extLst>
              <a:ext uri="{FF2B5EF4-FFF2-40B4-BE49-F238E27FC236}">
                <a16:creationId xmlns:a16="http://schemas.microsoft.com/office/drawing/2014/main" id="{DFA1AC02-5603-42D6-95F3-1726B7F144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7011412"/>
              </p:ext>
            </p:extLst>
          </p:nvPr>
        </p:nvGraphicFramePr>
        <p:xfrm>
          <a:off x="8237890" y="3027970"/>
          <a:ext cx="3426888" cy="973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graphicFrame>
        <p:nvGraphicFramePr>
          <p:cNvPr id="18" name="Content Placeholder 3">
            <a:extLst>
              <a:ext uri="{FF2B5EF4-FFF2-40B4-BE49-F238E27FC236}">
                <a16:creationId xmlns:a16="http://schemas.microsoft.com/office/drawing/2014/main" id="{41183A67-44AA-427A-A9FA-66EBF4CA4B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9754711"/>
              </p:ext>
            </p:extLst>
          </p:nvPr>
        </p:nvGraphicFramePr>
        <p:xfrm>
          <a:off x="8237890" y="2117159"/>
          <a:ext cx="3426888" cy="973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5" r:lo="rId26" r:qs="rId27" r:cs="rId28"/>
          </a:graphicData>
        </a:graphic>
      </p:graphicFrame>
      <p:pic>
        <p:nvPicPr>
          <p:cNvPr id="20" name="Graphic 19" descr="Bank with solid fill">
            <a:extLst>
              <a:ext uri="{FF2B5EF4-FFF2-40B4-BE49-F238E27FC236}">
                <a16:creationId xmlns:a16="http://schemas.microsoft.com/office/drawing/2014/main" id="{7810AE7B-B3DE-4A8A-8378-B03ECA79958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228786" y="2114258"/>
            <a:ext cx="914162" cy="914162"/>
          </a:xfrm>
          <a:prstGeom prst="rect">
            <a:avLst/>
          </a:prstGeom>
        </p:spPr>
      </p:pic>
      <p:pic>
        <p:nvPicPr>
          <p:cNvPr id="22" name="Graphic 21" descr="Bank outline">
            <a:extLst>
              <a:ext uri="{FF2B5EF4-FFF2-40B4-BE49-F238E27FC236}">
                <a16:creationId xmlns:a16="http://schemas.microsoft.com/office/drawing/2014/main" id="{7141DFD1-E09E-4EBE-AA10-54AEED4C473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228786" y="1170989"/>
            <a:ext cx="914162" cy="914162"/>
          </a:xfrm>
          <a:prstGeom prst="rect">
            <a:avLst/>
          </a:prstGeom>
        </p:spPr>
      </p:pic>
      <p:pic>
        <p:nvPicPr>
          <p:cNvPr id="23" name="Graphic 22" descr="Bank with solid fill">
            <a:extLst>
              <a:ext uri="{FF2B5EF4-FFF2-40B4-BE49-F238E27FC236}">
                <a16:creationId xmlns:a16="http://schemas.microsoft.com/office/drawing/2014/main" id="{EAADB3EF-3AC2-48B4-A391-C999DA85C8D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228786" y="4000796"/>
            <a:ext cx="914162" cy="914162"/>
          </a:xfrm>
          <a:prstGeom prst="rect">
            <a:avLst/>
          </a:prstGeom>
        </p:spPr>
      </p:pic>
      <p:pic>
        <p:nvPicPr>
          <p:cNvPr id="24" name="Graphic 23" descr="Bank outline">
            <a:extLst>
              <a:ext uri="{FF2B5EF4-FFF2-40B4-BE49-F238E27FC236}">
                <a16:creationId xmlns:a16="http://schemas.microsoft.com/office/drawing/2014/main" id="{3F60E8A4-DE88-4DE9-B2D0-73065D8D7D3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228786" y="3057527"/>
            <a:ext cx="914162" cy="914162"/>
          </a:xfrm>
          <a:prstGeom prst="rect">
            <a:avLst/>
          </a:prstGeom>
        </p:spPr>
      </p:pic>
      <p:pic>
        <p:nvPicPr>
          <p:cNvPr id="25" name="Graphic 24" descr="Bank outline">
            <a:extLst>
              <a:ext uri="{FF2B5EF4-FFF2-40B4-BE49-F238E27FC236}">
                <a16:creationId xmlns:a16="http://schemas.microsoft.com/office/drawing/2014/main" id="{61ACF637-5E13-4199-B4B1-A77FD152274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228786" y="4944065"/>
            <a:ext cx="914162" cy="914162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A84D69D-0BD4-400A-A672-099AC4610053}"/>
              </a:ext>
            </a:extLst>
          </p:cNvPr>
          <p:cNvCxnSpPr>
            <a:stCxn id="12" idx="3"/>
            <a:endCxn id="22" idx="1"/>
          </p:cNvCxnSpPr>
          <p:nvPr/>
        </p:nvCxnSpPr>
        <p:spPr>
          <a:xfrm flipV="1">
            <a:off x="3407434" y="1628070"/>
            <a:ext cx="3821352" cy="16480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2182953-B5C7-43BE-97C7-73CE4EB2FFF9}"/>
              </a:ext>
            </a:extLst>
          </p:cNvPr>
          <p:cNvCxnSpPr>
            <a:stCxn id="12" idx="3"/>
            <a:endCxn id="20" idx="1"/>
          </p:cNvCxnSpPr>
          <p:nvPr/>
        </p:nvCxnSpPr>
        <p:spPr>
          <a:xfrm flipV="1">
            <a:off x="3407434" y="2571339"/>
            <a:ext cx="3821352" cy="7047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FE3BE5E-D545-43AB-929F-BCBEEDF37F96}"/>
              </a:ext>
            </a:extLst>
          </p:cNvPr>
          <p:cNvCxnSpPr>
            <a:stCxn id="12" idx="3"/>
            <a:endCxn id="24" idx="1"/>
          </p:cNvCxnSpPr>
          <p:nvPr/>
        </p:nvCxnSpPr>
        <p:spPr>
          <a:xfrm>
            <a:off x="3407434" y="3276121"/>
            <a:ext cx="3821352" cy="2384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77EF643-934B-4ACA-9250-C1CA601A5CFC}"/>
              </a:ext>
            </a:extLst>
          </p:cNvPr>
          <p:cNvCxnSpPr>
            <a:stCxn id="12" idx="3"/>
            <a:endCxn id="23" idx="1"/>
          </p:cNvCxnSpPr>
          <p:nvPr/>
        </p:nvCxnSpPr>
        <p:spPr>
          <a:xfrm>
            <a:off x="3407434" y="3276121"/>
            <a:ext cx="3821352" cy="11817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7D815D0-3AE3-4325-9A6B-FDD79D702643}"/>
              </a:ext>
            </a:extLst>
          </p:cNvPr>
          <p:cNvCxnSpPr>
            <a:stCxn id="12" idx="3"/>
            <a:endCxn id="25" idx="1"/>
          </p:cNvCxnSpPr>
          <p:nvPr/>
        </p:nvCxnSpPr>
        <p:spPr>
          <a:xfrm>
            <a:off x="3407434" y="3276121"/>
            <a:ext cx="3821352" cy="21250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1499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77F5A-6686-4379-AA8F-C5E98ABEE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Regulatory Reporting (DRR)</a:t>
            </a: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FA896909-44F8-4A57-8267-853E88553D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5133267"/>
              </p:ext>
            </p:extLst>
          </p:nvPr>
        </p:nvGraphicFramePr>
        <p:xfrm>
          <a:off x="3954063" y="1612683"/>
          <a:ext cx="5130127" cy="3323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72B9E989-CCEC-4460-B1AD-3B6F8E9EB064}"/>
              </a:ext>
            </a:extLst>
          </p:cNvPr>
          <p:cNvGrpSpPr/>
          <p:nvPr/>
        </p:nvGrpSpPr>
        <p:grpSpPr>
          <a:xfrm>
            <a:off x="279712" y="2534655"/>
            <a:ext cx="3115510" cy="1972650"/>
            <a:chOff x="920770" y="1183750"/>
            <a:chExt cx="3116322" cy="197316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33A600A-7D63-4D68-A05C-E442E1CBB4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0770" y="1183750"/>
              <a:ext cx="1752887" cy="1973164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459625D-B1D6-4BAB-8CE0-6B41B40866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35439" y="1329531"/>
              <a:ext cx="2001653" cy="117978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3F7931C-6AEA-488A-BE8F-4E07EB72C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80899" y="2052518"/>
              <a:ext cx="1510732" cy="98133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0" name="Graphic 19" descr="Bank with solid fill">
            <a:extLst>
              <a:ext uri="{FF2B5EF4-FFF2-40B4-BE49-F238E27FC236}">
                <a16:creationId xmlns:a16="http://schemas.microsoft.com/office/drawing/2014/main" id="{7810AE7B-B3DE-4A8A-8378-B03ECA79958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01873" y="2114258"/>
            <a:ext cx="914162" cy="914162"/>
          </a:xfrm>
          <a:prstGeom prst="rect">
            <a:avLst/>
          </a:prstGeom>
        </p:spPr>
      </p:pic>
      <p:pic>
        <p:nvPicPr>
          <p:cNvPr id="22" name="Graphic 21" descr="Bank outline">
            <a:extLst>
              <a:ext uri="{FF2B5EF4-FFF2-40B4-BE49-F238E27FC236}">
                <a16:creationId xmlns:a16="http://schemas.microsoft.com/office/drawing/2014/main" id="{7141DFD1-E09E-4EBE-AA10-54AEED4C473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201873" y="1170989"/>
            <a:ext cx="914162" cy="914162"/>
          </a:xfrm>
          <a:prstGeom prst="rect">
            <a:avLst/>
          </a:prstGeom>
        </p:spPr>
      </p:pic>
      <p:pic>
        <p:nvPicPr>
          <p:cNvPr id="23" name="Graphic 22" descr="Bank with solid fill">
            <a:extLst>
              <a:ext uri="{FF2B5EF4-FFF2-40B4-BE49-F238E27FC236}">
                <a16:creationId xmlns:a16="http://schemas.microsoft.com/office/drawing/2014/main" id="{EAADB3EF-3AC2-48B4-A391-C999DA85C8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01873" y="4000796"/>
            <a:ext cx="914162" cy="914162"/>
          </a:xfrm>
          <a:prstGeom prst="rect">
            <a:avLst/>
          </a:prstGeom>
        </p:spPr>
      </p:pic>
      <p:pic>
        <p:nvPicPr>
          <p:cNvPr id="24" name="Graphic 23" descr="Bank outline">
            <a:extLst>
              <a:ext uri="{FF2B5EF4-FFF2-40B4-BE49-F238E27FC236}">
                <a16:creationId xmlns:a16="http://schemas.microsoft.com/office/drawing/2014/main" id="{3F60E8A4-DE88-4DE9-B2D0-73065D8D7D3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201873" y="3057527"/>
            <a:ext cx="914162" cy="914162"/>
          </a:xfrm>
          <a:prstGeom prst="rect">
            <a:avLst/>
          </a:prstGeom>
        </p:spPr>
      </p:pic>
      <p:pic>
        <p:nvPicPr>
          <p:cNvPr id="25" name="Graphic 24" descr="Bank outline">
            <a:extLst>
              <a:ext uri="{FF2B5EF4-FFF2-40B4-BE49-F238E27FC236}">
                <a16:creationId xmlns:a16="http://schemas.microsoft.com/office/drawing/2014/main" id="{61ACF637-5E13-4199-B4B1-A77FD15227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201873" y="4944065"/>
            <a:ext cx="914162" cy="914162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A84D69D-0BD4-400A-A672-099AC4610053}"/>
              </a:ext>
            </a:extLst>
          </p:cNvPr>
          <p:cNvCxnSpPr>
            <a:cxnSpLocks/>
            <a:stCxn id="9" idx="3"/>
            <a:endCxn id="22" idx="1"/>
          </p:cNvCxnSpPr>
          <p:nvPr/>
        </p:nvCxnSpPr>
        <p:spPr>
          <a:xfrm flipV="1">
            <a:off x="9084190" y="1628070"/>
            <a:ext cx="1117683" cy="16465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2182953-B5C7-43BE-97C7-73CE4EB2FFF9}"/>
              </a:ext>
            </a:extLst>
          </p:cNvPr>
          <p:cNvCxnSpPr>
            <a:cxnSpLocks/>
            <a:stCxn id="9" idx="3"/>
            <a:endCxn id="20" idx="1"/>
          </p:cNvCxnSpPr>
          <p:nvPr/>
        </p:nvCxnSpPr>
        <p:spPr>
          <a:xfrm flipV="1">
            <a:off x="9084190" y="2571339"/>
            <a:ext cx="1117683" cy="7033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FE3BE5E-D545-43AB-929F-BCBEEDF37F96}"/>
              </a:ext>
            </a:extLst>
          </p:cNvPr>
          <p:cNvCxnSpPr>
            <a:cxnSpLocks/>
            <a:stCxn id="9" idx="3"/>
            <a:endCxn id="24" idx="1"/>
          </p:cNvCxnSpPr>
          <p:nvPr/>
        </p:nvCxnSpPr>
        <p:spPr>
          <a:xfrm>
            <a:off x="9084190" y="3274666"/>
            <a:ext cx="1117683" cy="2399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77EF643-934B-4ACA-9250-C1CA601A5CFC}"/>
              </a:ext>
            </a:extLst>
          </p:cNvPr>
          <p:cNvCxnSpPr>
            <a:cxnSpLocks/>
            <a:stCxn id="9" idx="3"/>
            <a:endCxn id="23" idx="1"/>
          </p:cNvCxnSpPr>
          <p:nvPr/>
        </p:nvCxnSpPr>
        <p:spPr>
          <a:xfrm>
            <a:off x="9084190" y="3274666"/>
            <a:ext cx="1117683" cy="11832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7D815D0-3AE3-4325-9A6B-FDD79D702643}"/>
              </a:ext>
            </a:extLst>
          </p:cNvPr>
          <p:cNvCxnSpPr>
            <a:cxnSpLocks/>
            <a:stCxn id="9" idx="3"/>
            <a:endCxn id="25" idx="1"/>
          </p:cNvCxnSpPr>
          <p:nvPr/>
        </p:nvCxnSpPr>
        <p:spPr>
          <a:xfrm>
            <a:off x="9084190" y="3274666"/>
            <a:ext cx="1117683" cy="21264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FF69E25-0417-403E-ABE8-E6AE192B3B46}"/>
              </a:ext>
            </a:extLst>
          </p:cNvPr>
          <p:cNvCxnSpPr>
            <a:cxnSpLocks/>
            <a:stCxn id="12" idx="3"/>
            <a:endCxn id="9" idx="1"/>
          </p:cNvCxnSpPr>
          <p:nvPr/>
        </p:nvCxnSpPr>
        <p:spPr>
          <a:xfrm>
            <a:off x="3395222" y="3270136"/>
            <a:ext cx="558841" cy="45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397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B75B8-0D94-4279-9572-2BFABE05C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 to attaining DRR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0AB44-19A4-4500-B9FE-6CA0E24D9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Expressive enough for complexity</a:t>
            </a:r>
          </a:p>
          <a:p>
            <a:r>
              <a:rPr lang="en-US" sz="2800" dirty="0"/>
              <a:t>Accessible across technologies and stakeholders</a:t>
            </a:r>
          </a:p>
          <a:p>
            <a:r>
              <a:rPr lang="en-US" sz="2800" dirty="0"/>
              <a:t>Future proof</a:t>
            </a:r>
          </a:p>
          <a:p>
            <a:r>
              <a:rPr lang="en-US" sz="2800" dirty="0"/>
              <a:t>Transparent</a:t>
            </a:r>
          </a:p>
          <a:p>
            <a:r>
              <a:rPr lang="en-US" sz="2800" dirty="0"/>
              <a:t>Inclusive of varied stakeholders</a:t>
            </a:r>
          </a:p>
        </p:txBody>
      </p:sp>
    </p:spTree>
    <p:extLst>
      <p:ext uri="{BB962C8B-B14F-4D97-AF65-F5344CB8AC3E}">
        <p14:creationId xmlns:p14="http://schemas.microsoft.com/office/powerpoint/2010/main" val="1586829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42DDA-7A7D-48A6-9E33-F610D86D3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Utilizing the FINOS Ecosystem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0FA02-B70A-43E0-9B3B-8C8E88AE1B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492" y="895149"/>
            <a:ext cx="11357841" cy="5044284"/>
          </a:xfrm>
        </p:spPr>
        <p:txBody>
          <a:bodyPr>
            <a:normAutofit fontScale="85000" lnSpcReduction="20000"/>
          </a:bodyPr>
          <a:lstStyle/>
          <a:p>
            <a:pPr marL="133350" indent="0">
              <a:buNone/>
            </a:pPr>
            <a:r>
              <a:rPr lang="en-US" b="1" dirty="0"/>
              <a:t>Goal: </a:t>
            </a:r>
            <a:r>
              <a:rPr lang="en-US" dirty="0"/>
              <a:t>Foundation for open-source delivery and execution that is inclusive of current and future technologies.</a:t>
            </a:r>
          </a:p>
          <a:p>
            <a:pPr marL="133350" indent="0">
              <a:buNone/>
            </a:pPr>
            <a:endParaRPr lang="en-US" b="1" dirty="0"/>
          </a:p>
          <a:p>
            <a:r>
              <a:rPr lang="en-US" b="1" dirty="0"/>
              <a:t>Coding the LCR</a:t>
            </a:r>
            <a:r>
              <a:rPr lang="en-US" dirty="0"/>
              <a:t> (Morphir)</a:t>
            </a:r>
          </a:p>
          <a:p>
            <a:pPr lvl="1"/>
            <a:r>
              <a:rPr lang="en-US" dirty="0"/>
              <a:t>Holistic</a:t>
            </a:r>
          </a:p>
          <a:p>
            <a:pPr lvl="1"/>
            <a:r>
              <a:rPr lang="en-US" dirty="0"/>
              <a:t>Adaptable</a:t>
            </a:r>
          </a:p>
          <a:p>
            <a:pPr lvl="1"/>
            <a:r>
              <a:rPr lang="en-US" dirty="0"/>
              <a:t>Transparent</a:t>
            </a:r>
          </a:p>
          <a:p>
            <a:pPr lvl="1"/>
            <a:r>
              <a:rPr lang="en-US" dirty="0"/>
              <a:t>Integrated</a:t>
            </a:r>
          </a:p>
          <a:p>
            <a:pPr lvl="1"/>
            <a:endParaRPr lang="en-US" dirty="0"/>
          </a:p>
          <a:p>
            <a:r>
              <a:rPr lang="en-US" b="1" dirty="0"/>
              <a:t>Verifying Correctness </a:t>
            </a:r>
            <a:r>
              <a:rPr lang="en-US" dirty="0"/>
              <a:t>(Bosque)</a:t>
            </a:r>
          </a:p>
          <a:p>
            <a:pPr lvl="1"/>
            <a:r>
              <a:rPr lang="en-US" dirty="0"/>
              <a:t>Ensure correctness</a:t>
            </a:r>
          </a:p>
          <a:p>
            <a:pPr lvl="1"/>
            <a:endParaRPr lang="en-US" dirty="0"/>
          </a:p>
          <a:p>
            <a:r>
              <a:rPr lang="en-US" b="1" dirty="0"/>
              <a:t>Executing </a:t>
            </a:r>
            <a:r>
              <a:rPr lang="en-US" dirty="0"/>
              <a:t>(Spark)</a:t>
            </a:r>
          </a:p>
          <a:p>
            <a:pPr lvl="1"/>
            <a:r>
              <a:rPr lang="en-US" dirty="0"/>
              <a:t>Performant</a:t>
            </a:r>
          </a:p>
          <a:p>
            <a:pPr lvl="1"/>
            <a:r>
              <a:rPr lang="en-US" dirty="0"/>
              <a:t>Scalable</a:t>
            </a:r>
          </a:p>
          <a:p>
            <a:pPr lvl="1"/>
            <a:r>
              <a:rPr lang="en-US" dirty="0"/>
              <a:t>Cloud ready</a:t>
            </a:r>
          </a:p>
          <a:p>
            <a:pPr lvl="1"/>
            <a:endParaRPr lang="en-US" dirty="0"/>
          </a:p>
          <a:p>
            <a:r>
              <a:rPr lang="en-US" b="1" dirty="0"/>
              <a:t>Integrating firm data </a:t>
            </a:r>
            <a:r>
              <a:rPr lang="en-US" dirty="0"/>
              <a:t>(Legend)</a:t>
            </a:r>
          </a:p>
          <a:p>
            <a:pPr lvl="1"/>
            <a:r>
              <a:rPr lang="en-US" dirty="0"/>
              <a:t>Flexible</a:t>
            </a:r>
          </a:p>
          <a:p>
            <a:pPr lvl="1"/>
            <a:r>
              <a:rPr lang="en-US" dirty="0"/>
              <a:t>Fully catalogued and documented</a:t>
            </a:r>
          </a:p>
        </p:txBody>
      </p:sp>
    </p:spTree>
    <p:extLst>
      <p:ext uri="{BB962C8B-B14F-4D97-AF65-F5344CB8AC3E}">
        <p14:creationId xmlns:p14="http://schemas.microsoft.com/office/powerpoint/2010/main" val="3196713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5281B-DCC2-49D1-88BF-2706CE090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Morphir Overview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EBA05E-C2C3-440A-BC55-8A549BC00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90D8-1F2A-4E9E-BC03-07E9E329FE99}" type="slidenum">
              <a:rPr lang="en-US" smtClean="0"/>
              <a:t>9</a:t>
            </a:fld>
            <a:endParaRPr lang="en-US"/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C587FF34-DA50-4901-BAFF-0465F2D74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757" y="2520057"/>
            <a:ext cx="5329310" cy="181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81597"/>
      </p:ext>
    </p:extLst>
  </p:cSld>
  <p:clrMapOvr>
    <a:masterClrMapping/>
  </p:clrMapOvr>
</p:sld>
</file>

<file path=ppt/theme/theme1.xml><?xml version="1.0" encoding="utf-8"?>
<a:theme xmlns:a="http://schemas.openxmlformats.org/drawingml/2006/main" name="FINOS–Revised">
  <a:themeElements>
    <a:clrScheme name="Simple Light">
      <a:dk1>
        <a:srgbClr val="48797B"/>
      </a:dk1>
      <a:lt1>
        <a:srgbClr val="FFFFFF"/>
      </a:lt1>
      <a:dk2>
        <a:srgbClr val="48797B"/>
      </a:dk2>
      <a:lt2>
        <a:srgbClr val="EEEEEE"/>
      </a:lt2>
      <a:accent1>
        <a:srgbClr val="2BC1E7"/>
      </a:accent1>
      <a:accent2>
        <a:srgbClr val="00253F"/>
      </a:accent2>
      <a:accent3>
        <a:srgbClr val="0087A9"/>
      </a:accent3>
      <a:accent4>
        <a:srgbClr val="D7C826"/>
      </a:accent4>
      <a:accent5>
        <a:srgbClr val="6BCABA"/>
      </a:accent5>
      <a:accent6>
        <a:srgbClr val="42AF28"/>
      </a:accent6>
      <a:hlink>
        <a:srgbClr val="2BC1E7"/>
      </a:hlink>
      <a:folHlink>
        <a:srgbClr val="0097A7"/>
      </a:folHlink>
    </a:clrScheme>
    <a:fontScheme name="Custom 8">
      <a:majorFont>
        <a:latin typeface="Montserrat Ligh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6197</TotalTime>
  <Words>678</Words>
  <Application>Microsoft Office PowerPoint</Application>
  <PresentationFormat>Custom</PresentationFormat>
  <Paragraphs>250</Paragraphs>
  <Slides>36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Arial</vt:lpstr>
      <vt:lpstr>Avenir Next LT Pro</vt:lpstr>
      <vt:lpstr>Montserrat</vt:lpstr>
      <vt:lpstr>Montserrat Light</vt:lpstr>
      <vt:lpstr>Montserrat Medium</vt:lpstr>
      <vt:lpstr>Montserrat SemiBold</vt:lpstr>
      <vt:lpstr>Segoe UI</vt:lpstr>
      <vt:lpstr>FINOS–Revised</vt:lpstr>
      <vt:lpstr>PowerPoint Presentation</vt:lpstr>
      <vt:lpstr>PowerPoint Presentation</vt:lpstr>
      <vt:lpstr>FINOS Open Reg Tech</vt:lpstr>
      <vt:lpstr>Current Regulation Pipeline</vt:lpstr>
      <vt:lpstr>Digital Regulatory Reporting (DRR)</vt:lpstr>
      <vt:lpstr>Digital Regulatory Reporting (DRR)</vt:lpstr>
      <vt:lpstr>Challenges to attaining DRR</vt:lpstr>
      <vt:lpstr>Utilizing the FINOS Ecosystem</vt:lpstr>
      <vt:lpstr>Morphir Overview</vt:lpstr>
      <vt:lpstr>Morphir Motivation</vt:lpstr>
      <vt:lpstr>Where Morphir Fits</vt:lpstr>
      <vt:lpstr>FINOS Reg Platform Ecosystem Pilot</vt:lpstr>
      <vt:lpstr>LCR</vt:lpstr>
      <vt:lpstr>Creation: Spec</vt:lpstr>
      <vt:lpstr>Creation: Spec = Code / Code = Spec</vt:lpstr>
      <vt:lpstr>FINOS Reg Platform Ecosystem Pilot</vt:lpstr>
      <vt:lpstr>Creation: Elm</vt:lpstr>
      <vt:lpstr>Creation: Open-source</vt:lpstr>
      <vt:lpstr>Creation: Other Open-source Ideas</vt:lpstr>
      <vt:lpstr>FINOS Reg Platform Ecosystem Pilot</vt:lpstr>
      <vt:lpstr>Quality:  Interactive  Tools</vt:lpstr>
      <vt:lpstr>Knowledge:  Audit</vt:lpstr>
      <vt:lpstr>FINOS Reg Platform Ecosystem Pilot</vt:lpstr>
      <vt:lpstr>Integrating data from firm systems</vt:lpstr>
      <vt:lpstr>FINOS Reg Platform Ecosystem Pilot</vt:lpstr>
      <vt:lpstr>Execution</vt:lpstr>
      <vt:lpstr>Holistic platform with FINOS ecosystem</vt:lpstr>
      <vt:lpstr>FINOS Reg Platform Ecosystem Pilot</vt:lpstr>
      <vt:lpstr>Knowledge: Pure Business Logic</vt:lpstr>
      <vt:lpstr>Anti-knowledge: Impure Business Logic</vt:lpstr>
      <vt:lpstr>Knowledge: Pure Business Logic</vt:lpstr>
      <vt:lpstr>Quality &amp; Knowledge</vt:lpstr>
      <vt:lpstr>Integration</vt:lpstr>
      <vt:lpstr>Integration</vt:lpstr>
      <vt:lpstr>Exciting Developments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Goldbaum, Stephen (FRPPE)</dc:creator>
  <cp:lastModifiedBy>Goldbaum, Stephen (FRPPE)</cp:lastModifiedBy>
  <cp:revision>23</cp:revision>
  <dcterms:modified xsi:type="dcterms:W3CDTF">2022-06-08T18:05:40Z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f119e6-c6cd-44b0-a5ee-ac1aff68c56e_Enabled">
    <vt:lpwstr>true</vt:lpwstr>
  </property>
  <property fmtid="{D5CDD505-2E9C-101B-9397-08002B2CF9AE}" pid="3" name="MSIP_Label_07f119e6-c6cd-44b0-a5ee-ac1aff68c56e_SetDate">
    <vt:lpwstr>2022-03-11T14:06:36Z</vt:lpwstr>
  </property>
  <property fmtid="{D5CDD505-2E9C-101B-9397-08002B2CF9AE}" pid="4" name="MSIP_Label_07f119e6-c6cd-44b0-a5ee-ac1aff68c56e_Method">
    <vt:lpwstr>Standard</vt:lpwstr>
  </property>
  <property fmtid="{D5CDD505-2E9C-101B-9397-08002B2CF9AE}" pid="5" name="MSIP_Label_07f119e6-c6cd-44b0-a5ee-ac1aff68c56e_Name">
    <vt:lpwstr>Confidential v1</vt:lpwstr>
  </property>
  <property fmtid="{D5CDD505-2E9C-101B-9397-08002B2CF9AE}" pid="6" name="MSIP_Label_07f119e6-c6cd-44b0-a5ee-ac1aff68c56e_SiteId">
    <vt:lpwstr>e29b8111-49f8-418d-ac2a-935335a52614</vt:lpwstr>
  </property>
  <property fmtid="{D5CDD505-2E9C-101B-9397-08002B2CF9AE}" pid="7" name="MSIP_Label_07f119e6-c6cd-44b0-a5ee-ac1aff68c56e_ActionId">
    <vt:lpwstr>6348aa68-93fb-4096-b621-000ea923af27</vt:lpwstr>
  </property>
  <property fmtid="{D5CDD505-2E9C-101B-9397-08002B2CF9AE}" pid="8" name="MSIP_Label_07f119e6-c6cd-44b0-a5ee-ac1aff68c56e_ContentBits">
    <vt:lpwstr>0</vt:lpwstr>
  </property>
</Properties>
</file>